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6858000" cy="9144000"/>
  <p:embeddedFontLst>
    <p:embeddedFont>
      <p:font typeface="Codec Pro Bold" charset="1" panose="00000600000000000000"/>
      <p:regular r:id="rId11"/>
    </p:embeddedFont>
    <p:embeddedFont>
      <p:font typeface="Codec Pro" charset="1" panose="000005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578100"/>
            <a:ext cx="12269450" cy="375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Результаты за прошлую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Готовы клиенты для прослушивания RabbitMQ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 код для работы с примерами на genat4-backend (без покрытия тестами)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Баг в Dockerfile найден и исправлен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И ещё по мелочи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3197225"/>
            <a:ext cx="12269450" cy="375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 процессе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Поиск дизайнера (сегодня в 22:30 созвон с потенциальным кандидатом)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Написание тестов для geant4-backend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Размещение сервисов front и web-backend на серверах с последующей настройкой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847927" y="2666155"/>
            <a:ext cx="6592145" cy="6592145"/>
          </a:xfrm>
          <a:custGeom>
            <a:avLst/>
            <a:gdLst/>
            <a:ahLst/>
            <a:cxnLst/>
            <a:rect r="r" b="b" t="t" l="l"/>
            <a:pathLst>
              <a:path h="6592145" w="6592145">
                <a:moveTo>
                  <a:pt x="0" y="0"/>
                </a:moveTo>
                <a:lnTo>
                  <a:pt x="6592146" y="0"/>
                </a:lnTo>
                <a:lnTo>
                  <a:pt x="6592146" y="6592145"/>
                </a:lnTo>
                <a:lnTo>
                  <a:pt x="0" y="65921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6042515" y="1705798"/>
            <a:ext cx="6199730" cy="663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Самое интересное решение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656341"/>
            <a:ext cx="12269450" cy="6235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эту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Поиск дизайнера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настроить https соединение и подключить само подписанный ssl сертификат со всеми вытекающими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Подключить бэкапы в google sheets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Дописать тесты для geant4-backend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настроить выгрузку результатов работы geant4-backend в S3 </a:t>
            </a:r>
          </a:p>
          <a:p>
            <a:pPr algn="l">
              <a:lnSpc>
                <a:spcPts val="4900"/>
              </a:lnSpc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16" y="800870"/>
            <a:ext cx="1815968" cy="746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4125913"/>
            <a:ext cx="12269450" cy="375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февраль: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основной функционал</a:t>
            </a: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для Gent4-backend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механизмы работы с примерами</a:t>
            </a: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и файловой системой на стороне web-backend.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заглушку для S3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лк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DAGWFZrQkyA</dc:identifier>
  <dcterms:modified xsi:type="dcterms:W3CDTF">2011-08-01T06:04:30Z</dcterms:modified>
  <cp:revision>1</cp:revision>
  <dc:title>Доклад в лабу для страших</dc:title>
</cp:coreProperties>
</file>