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303" r:id="rId3"/>
    <p:sldId id="297" r:id="rId4"/>
    <p:sldId id="262" r:id="rId5"/>
    <p:sldId id="30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</a:t>
            </a:r>
            <a:r>
              <a:rPr lang="en-US" dirty="0"/>
              <a:t>24.02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Полностью завершена подготовка к практике в ОИЯИ (документы + финансирование)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</a:t>
            </a:r>
            <a:r>
              <a:rPr lang="ru-RU" sz="2800" dirty="0">
                <a:solidFill>
                  <a:schemeClr val="tx1"/>
                </a:solidFill>
              </a:rPr>
              <a:t>спасибо Александру)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Буду в Дубне с 1.03 по 3.04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Полностью настроена работа на кластере (спасибо Эдуарду и Наталье)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Новая версия </a:t>
            </a:r>
            <a:r>
              <a:rPr lang="en-US" sz="2800" dirty="0">
                <a:solidFill>
                  <a:schemeClr val="tx1"/>
                </a:solidFill>
              </a:rPr>
              <a:t>geant4</a:t>
            </a:r>
            <a:r>
              <a:rPr lang="ru-RU" sz="2800" dirty="0">
                <a:solidFill>
                  <a:schemeClr val="tx1"/>
                </a:solidFill>
              </a:rPr>
              <a:t> 11.3</a:t>
            </a:r>
            <a:r>
              <a:rPr lang="en-US" sz="2800" dirty="0">
                <a:solidFill>
                  <a:schemeClr val="tx1"/>
                </a:solidFill>
              </a:rPr>
              <a:t>ref01 </a:t>
            </a:r>
            <a:r>
              <a:rPr lang="ru-RU" sz="2800" dirty="0">
                <a:solidFill>
                  <a:schemeClr val="tx1"/>
                </a:solidFill>
              </a:rPr>
              <a:t>лежит в </a:t>
            </a:r>
            <a:r>
              <a:rPr lang="en-US" sz="2800" dirty="0">
                <a:solidFill>
                  <a:schemeClr val="tx1"/>
                </a:solidFill>
              </a:rPr>
              <a:t>/home/share </a:t>
            </a:r>
            <a:r>
              <a:rPr lang="ru-RU" sz="2800" dirty="0">
                <a:solidFill>
                  <a:schemeClr val="tx1"/>
                </a:solidFill>
              </a:rPr>
              <a:t>на кластере </a:t>
            </a:r>
            <a:r>
              <a:rPr lang="en-US" sz="2800" dirty="0">
                <a:solidFill>
                  <a:schemeClr val="tx1"/>
                </a:solidFill>
              </a:rPr>
              <a:t>.tar.gz </a:t>
            </a:r>
            <a:r>
              <a:rPr lang="ru-RU" sz="2800" dirty="0">
                <a:solidFill>
                  <a:schemeClr val="tx1"/>
                </a:solidFill>
              </a:rPr>
              <a:t>архивом</a:t>
            </a:r>
          </a:p>
          <a:p>
            <a:pPr lvl="1">
              <a:buClr>
                <a:schemeClr val="tx1"/>
              </a:buClr>
              <a:buSzPct val="78000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732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На данный момент занимаемся проверкой правильности формул в </a:t>
            </a:r>
            <a:r>
              <a:rPr lang="en-US" sz="2800" dirty="0">
                <a:solidFill>
                  <a:schemeClr val="tx1"/>
                </a:solidFill>
              </a:rPr>
              <a:t>pre-compound </a:t>
            </a:r>
            <a:r>
              <a:rPr lang="ru-RU" sz="2800" dirty="0">
                <a:solidFill>
                  <a:schemeClr val="tx1"/>
                </a:solidFill>
              </a:rPr>
              <a:t>модели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Проведены тесты с </a:t>
            </a:r>
            <a:r>
              <a:rPr lang="en-US" sz="2800" dirty="0">
                <a:solidFill>
                  <a:schemeClr val="tx1"/>
                </a:solidFill>
              </a:rPr>
              <a:t>pre</a:t>
            </a:r>
            <a:r>
              <a:rPr lang="ru-RU" sz="2800" dirty="0">
                <a:solidFill>
                  <a:schemeClr val="tx1"/>
                </a:solidFill>
              </a:rPr>
              <a:t>-</a:t>
            </a:r>
            <a:r>
              <a:rPr lang="en-US" sz="2800" dirty="0">
                <a:solidFill>
                  <a:schemeClr val="tx1"/>
                </a:solidFill>
              </a:rPr>
              <a:t>compound </a:t>
            </a:r>
            <a:r>
              <a:rPr lang="ru-RU" sz="2800" dirty="0">
                <a:solidFill>
                  <a:schemeClr val="tx1"/>
                </a:solidFill>
              </a:rPr>
              <a:t>моделью и без:</a:t>
            </a:r>
          </a:p>
          <a:p>
            <a:pPr marL="594360" lvl="2" indent="0">
              <a:buClr>
                <a:schemeClr val="tx1"/>
              </a:buClr>
              <a:buSzPct val="78000"/>
              <a:buNone/>
            </a:pPr>
            <a:endParaRPr lang="ru-RU" sz="25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7" name="Рисунок 6" descr="а">
            <a:extLst>
              <a:ext uri="{FF2B5EF4-FFF2-40B4-BE49-F238E27FC236}">
                <a16:creationId xmlns:a16="http://schemas.microsoft.com/office/drawing/2014/main" id="{6098E688-76AF-C979-89A8-FD38406E8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800" y="2612918"/>
            <a:ext cx="4852025" cy="25933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FEFA0A3-48FA-3280-0C2E-17CD611BDA69}"/>
              </a:ext>
            </a:extLst>
          </p:cNvPr>
          <p:cNvSpPr txBox="1"/>
          <p:nvPr/>
        </p:nvSpPr>
        <p:spPr>
          <a:xfrm>
            <a:off x="6156176" y="48626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Preco</a:t>
            </a:r>
            <a:r>
              <a:rPr lang="en-US" dirty="0"/>
              <a:t> ON</a:t>
            </a:r>
            <a:endParaRPr lang="ru-RU" dirty="0"/>
          </a:p>
        </p:txBody>
      </p:sp>
      <p:pic>
        <p:nvPicPr>
          <p:cNvPr id="10" name="Рисунок 9" descr="Изображение выглядит как текст, диаграмма, График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A8146419-2E01-7A45-3A3B-70F110A85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5" y="4077072"/>
            <a:ext cx="4397825" cy="23505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5B434-80CC-5B72-DEA0-2E3AF52572DA}"/>
              </a:ext>
            </a:extLst>
          </p:cNvPr>
          <p:cNvSpPr txBox="1"/>
          <p:nvPr/>
        </p:nvSpPr>
        <p:spPr>
          <a:xfrm>
            <a:off x="1798526" y="613390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Preco</a:t>
            </a:r>
            <a:r>
              <a:rPr lang="en-US" dirty="0"/>
              <a:t> OFF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3715</TotalTime>
  <Words>119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24.02</vt:lpstr>
      <vt:lpstr>Задачи и планы</vt:lpstr>
      <vt:lpstr>Задачи и планы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323</cp:revision>
  <dcterms:created xsi:type="dcterms:W3CDTF">2023-08-23T07:13:20Z</dcterms:created>
  <dcterms:modified xsi:type="dcterms:W3CDTF">2025-02-24T06:31:41Z</dcterms:modified>
</cp:coreProperties>
</file>