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87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9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5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2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6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3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5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0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2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E3F7F4-173A-4FC1-9F95-792E771A5DA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61F4E8-51D3-44D0-9A51-51E9CEF1C1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751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0F56-3CD8-4E89-8D07-449B637481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Отчёт 24.02.25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41E8BB-1F93-4F4A-9A57-3C2F773AE3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Жидков Кирилл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27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3FBCC-8326-4B35-8AFC-DC9EA1C2F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Сделано за неделю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6163C-79DC-40B9-9720-55A99DE06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Исправлены посадочные места компонентов платы </a:t>
            </a:r>
            <a:r>
              <a:rPr lang="en-US" dirty="0"/>
              <a:t>SFP+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Исправленный проект отправлен в </a:t>
            </a:r>
            <a:r>
              <a:rPr lang="ru-RU" dirty="0" err="1"/>
              <a:t>Резонит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Готовлю вопросы коллегам в Дубну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41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6CBD6-0BDC-4759-950C-3EA95B6AB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на эту неделю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5A2AA-C28F-448E-8429-B14BE751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Закончить список вопросов по ТЗ в Дубну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Сделать функциональную схему платы-дискриминатора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Дождаться ответа от </a:t>
            </a:r>
            <a:r>
              <a:rPr lang="ru-RU" dirty="0" err="1"/>
              <a:t>Резонита</a:t>
            </a: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40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C4F9B-C71C-4846-839D-EC572C179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8C524-D1CC-4750-8BFE-2F6DF62E2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439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47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Отчёт 24.02.25</vt:lpstr>
      <vt:lpstr>Сделано за неделю</vt:lpstr>
      <vt:lpstr>План на эту неделю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24.02.25</dc:title>
  <dc:creator>kirya312 ///</dc:creator>
  <cp:lastModifiedBy>kirya312 ///</cp:lastModifiedBy>
  <cp:revision>2</cp:revision>
  <dcterms:created xsi:type="dcterms:W3CDTF">2025-02-23T15:49:00Z</dcterms:created>
  <dcterms:modified xsi:type="dcterms:W3CDTF">2025-02-23T15:51:44Z</dcterms:modified>
</cp:coreProperties>
</file>