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02DA26-9D41-4438-B39F-6FC270111B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6AA0B3-2963-4EDF-8EBF-17F5EDCE7C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BFD2B9-8E74-41F9-946E-631E1289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4B279C-CD9D-4290-96D8-88D8457E1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8D1ABD-74AE-4E74-97A0-921D8145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2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4A349E-440C-4533-868D-477DACE2F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A074F0-DE6E-480A-948D-C420C6076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B80A1-7CC8-43B0-9F9F-61EB3B29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F1462-D6EB-4C6D-9B8D-0E90B2D26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18E9B4-BDB4-49E1-B8C3-FD46C91B3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68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0AF515-C30B-4391-9F75-302210AAA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D7B80C-3491-4761-9995-D83C8DAC4F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292E9-3C54-4405-AA87-F8159A1D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6DEC2D-27FF-434C-923F-390EDA7B1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211E5D-1BDD-4EC5-81E4-970296C82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9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3AB80E-B88B-4C9F-B960-3DD439E1A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E02988-2507-4915-95E6-D95C9E451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41B2DE-A459-4ECB-ABC0-F51CBDF91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9B7EA0-D874-4240-8373-B9FBFDC08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AC5BDC-990D-4EB2-9557-06065A5CB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20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56F7F2-4DC5-410F-BCA2-21A106DAF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5EF063A-3AD8-4B44-8E2E-32113A888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635033-F69B-4608-8F87-60C01AD7F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B181EF-FE1A-423B-9273-44E96B67A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9F3187-78E7-4466-9741-2F9CA1B6E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131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ABEC4-8A2D-4E90-BA16-74D6443EB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92B4BC-3B10-4C95-BBDE-47397CAAA5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5B67F0F-CE76-4CEA-8C14-24B7F7782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6C4063-0CF9-4B93-8BE0-1C6BAB34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BA362BF-668C-42CB-BAFE-F67C91C29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6178014-9F39-4C86-90E0-D34846484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77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3F530A-6CFB-43F4-8627-5A81E92F0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D33AB9-7FD3-4648-8021-19C9E45DD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CE584A-050B-4DC6-9DF2-9FB3C3B36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F384E2B-2D73-419E-A514-BCC65695E4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58781CA-A080-4EF9-868E-2F2C6FC4E3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59F213B-F8C2-441D-A2DC-F8C708F44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7CEEA88-7CC9-49ED-8D4C-093EB7E4C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9054C7B-564C-4373-8DDB-10E53841F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54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15EABF-5AC6-4878-9A3E-8A6A42C74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BF49F4F-97FE-4EC9-BD07-65F109F5C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F423001-F6FE-4BD2-9137-552E84F7F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F0767D-BF3E-4364-8E59-9FAC30D22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75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A2FF3A-E7BE-4D63-82A1-80A69AD3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5E51F77-7D71-4111-BB1C-24EA92A40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FB651F-E08D-487E-890A-0F699CEAD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7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9825EC-C83C-444D-96E2-E512AE3E6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136009-718E-4FC9-A2B0-CD3C1F5D6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EA6281-3D67-4A27-AA0E-ECF6DDF6C7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7A6DBA-93CA-43B3-BB28-234D36C89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91A351-729F-4FF5-8B42-B4ED5EBB1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E22543-AE22-4288-A9BF-8AD23C965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332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89A21-3FCB-4D85-8A00-C971A7685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F683AF3-F4FD-4124-9918-86BED814DD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479D00-0249-4E02-82D4-F40F24D42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D872FB-E560-4E1D-8331-BC5F474B4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7AD593-0FF9-4919-A639-E4FB3686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FFB5AF0-47E6-477E-A621-CF360E04A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283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498D97-C0D7-45BC-9041-CB53001E6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47E344C-3E91-4AAD-A688-33543E32C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86282A-E6FB-4E9B-A038-65E4B08FF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7B1C2-5AD4-4F60-B84F-CB5BF38197E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82BA1B-854B-47FE-8690-7E11595921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37B5B9-1677-4579-AD45-29E929B379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0FAE4-096C-4F9D-8729-82FCA9DF4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64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EC7418-B343-4678-B7F8-4D205DC50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1988"/>
            <a:ext cx="10515600" cy="2852737"/>
          </a:xfrm>
        </p:spPr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Отчёт 17.02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06FB92-A91C-4A7A-88B5-2EECC9916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770313"/>
            <a:ext cx="10515600" cy="150018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Петрова Ольга</a:t>
            </a:r>
          </a:p>
        </p:txBody>
      </p:sp>
    </p:spTree>
    <p:extLst>
      <p:ext uri="{BB962C8B-B14F-4D97-AF65-F5344CB8AC3E}">
        <p14:creationId xmlns:p14="http://schemas.microsoft.com/office/powerpoint/2010/main" val="2403841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158A8306-9848-43E4-8D20-3D24285C5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прошлой неделе: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593D1CD1-240C-46B9-96AB-7A99C728D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VHDL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язык описания аппаратуры, его синтаксис. Практическое задание: выполнить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XOR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базовых логических вентилей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по фазовой автоподстройке частоты,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ПЛИС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анализ данных, теория вероятности и мат. статистика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задачи, выданной руководителем из ИЯФа: модуль, отвечающий за создание «пульсации» при обращении к определенному пакету данных через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USB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93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1E43DA-29EB-4A60-A019-7D6D738D8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пульсации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D3AC436-D4AE-4AA0-BABF-5C351A647A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4" r="8847" b="37033"/>
          <a:stretch/>
        </p:blipFill>
        <p:spPr>
          <a:xfrm>
            <a:off x="838200" y="1847849"/>
            <a:ext cx="6319044" cy="4188247"/>
          </a:xfr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420136-11EE-476C-A151-745F93C329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669" y="1829221"/>
            <a:ext cx="3155156" cy="420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596EF4-AFC2-46F3-B579-9B64698B2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Планы на неделю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9DD211-262C-4D76-A735-88818182A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пересдаче по ММФ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Восстановить материал с пропущенных пар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Разобраться в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Посетить занятие по ШСЦС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10626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94</Words>
  <Application>Microsoft Office PowerPoint</Application>
  <PresentationFormat>Широкоэкранный</PresentationFormat>
  <Paragraphs>13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Отчёт 17.02</vt:lpstr>
      <vt:lpstr>На прошлой неделе:</vt:lpstr>
      <vt:lpstr>Модуль пульсации</vt:lpstr>
      <vt:lpstr>Планы на неделю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17.02</dc:title>
  <dc:creator>Оля Петрова</dc:creator>
  <cp:lastModifiedBy>Оля Петрова</cp:lastModifiedBy>
  <cp:revision>1</cp:revision>
  <dcterms:created xsi:type="dcterms:W3CDTF">2025-02-17T04:23:54Z</dcterms:created>
  <dcterms:modified xsi:type="dcterms:W3CDTF">2025-02-17T04:57:06Z</dcterms:modified>
</cp:coreProperties>
</file>