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97" r:id="rId3"/>
    <p:sldId id="303" r:id="rId4"/>
    <p:sldId id="262" r:id="rId5"/>
    <p:sldId id="30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16.02.2025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16.02.2025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</a:t>
            </a:r>
            <a:r>
              <a:rPr lang="en-US" dirty="0"/>
              <a:t>17.02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Полностью настроена работа на кластере (спасибо Эдуарду и Наталье)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Проведены тесты с </a:t>
            </a:r>
            <a:r>
              <a:rPr lang="en-US" sz="2800" dirty="0">
                <a:solidFill>
                  <a:schemeClr val="tx1"/>
                </a:solidFill>
              </a:rPr>
              <a:t>pre</a:t>
            </a:r>
            <a:r>
              <a:rPr lang="ru-RU" sz="2800" dirty="0">
                <a:solidFill>
                  <a:schemeClr val="tx1"/>
                </a:solidFill>
              </a:rPr>
              <a:t>-</a:t>
            </a:r>
            <a:r>
              <a:rPr lang="en-US" sz="2800" dirty="0">
                <a:solidFill>
                  <a:schemeClr val="tx1"/>
                </a:solidFill>
              </a:rPr>
              <a:t>compound </a:t>
            </a:r>
            <a:r>
              <a:rPr lang="ru-RU" sz="2800" dirty="0">
                <a:solidFill>
                  <a:schemeClr val="tx1"/>
                </a:solidFill>
              </a:rPr>
              <a:t>моделью и без:</a:t>
            </a:r>
          </a:p>
          <a:p>
            <a:pPr marL="594360" lvl="2" indent="0">
              <a:buClr>
                <a:schemeClr val="tx1"/>
              </a:buClr>
              <a:buSzPct val="78000"/>
              <a:buNone/>
            </a:pPr>
            <a:endParaRPr lang="ru-RU" sz="25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7" name="Рисунок 6" descr="а">
            <a:extLst>
              <a:ext uri="{FF2B5EF4-FFF2-40B4-BE49-F238E27FC236}">
                <a16:creationId xmlns:a16="http://schemas.microsoft.com/office/drawing/2014/main" id="{6098E688-76AF-C979-89A8-FD38406E8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800" y="2612918"/>
            <a:ext cx="4852025" cy="25933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FEFA0A3-48FA-3280-0C2E-17CD611BDA69}"/>
              </a:ext>
            </a:extLst>
          </p:cNvPr>
          <p:cNvSpPr txBox="1"/>
          <p:nvPr/>
        </p:nvSpPr>
        <p:spPr>
          <a:xfrm>
            <a:off x="6156176" y="486267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Preco</a:t>
            </a:r>
            <a:r>
              <a:rPr lang="en-US" dirty="0"/>
              <a:t> ON</a:t>
            </a:r>
            <a:endParaRPr lang="ru-RU" dirty="0"/>
          </a:p>
        </p:txBody>
      </p:sp>
      <p:pic>
        <p:nvPicPr>
          <p:cNvPr id="10" name="Рисунок 9" descr="Изображение выглядит как текст, диаграмма, График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A8146419-2E01-7A45-3A3B-70F110A85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5" y="4077072"/>
            <a:ext cx="4397825" cy="23505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5B434-80CC-5B72-DEA0-2E3AF52572DA}"/>
              </a:ext>
            </a:extLst>
          </p:cNvPr>
          <p:cNvSpPr txBox="1"/>
          <p:nvPr/>
        </p:nvSpPr>
        <p:spPr>
          <a:xfrm>
            <a:off x="1798526" y="613390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Preco</a:t>
            </a:r>
            <a:r>
              <a:rPr lang="en-US" dirty="0"/>
              <a:t> OFF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Полностью завершена подготовка к практике в ОИЯИ (документы + финансирование)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</a:t>
            </a:r>
            <a:r>
              <a:rPr lang="ru-RU" sz="2800" dirty="0">
                <a:solidFill>
                  <a:schemeClr val="tx1"/>
                </a:solidFill>
              </a:rPr>
              <a:t>спасибо Александру)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Практика будет с 1.03 по 3.04</a:t>
            </a: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Жду новой версии </a:t>
            </a:r>
            <a:r>
              <a:rPr lang="en-US" sz="2800" dirty="0">
                <a:solidFill>
                  <a:schemeClr val="tx1"/>
                </a:solidFill>
              </a:rPr>
              <a:t>geant4-dev</a:t>
            </a:r>
            <a:r>
              <a:rPr lang="ru-RU" sz="2800" dirty="0">
                <a:solidFill>
                  <a:schemeClr val="tx1"/>
                </a:solidFill>
              </a:rPr>
              <a:t> для дальнейшей работы</a:t>
            </a:r>
          </a:p>
          <a:p>
            <a:pPr marL="594360" lvl="2" indent="0">
              <a:buClr>
                <a:schemeClr val="tx1"/>
              </a:buClr>
              <a:buSzPct val="78000"/>
              <a:buNone/>
            </a:pPr>
            <a:endParaRPr lang="ru-RU" sz="25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732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Низкоэнергетические модели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C6830F-943A-F518-F930-5E681348383B}"/>
              </a:ext>
            </a:extLst>
          </p:cNvPr>
          <p:cNvSpPr/>
          <p:nvPr/>
        </p:nvSpPr>
        <p:spPr>
          <a:xfrm>
            <a:off x="3131840" y="1628800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Pre-compound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77B1511-6222-F4BF-35A6-DD42D585A5D4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>
            <a:off x="4441086" y="2276872"/>
            <a:ext cx="0" cy="91731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8673-C75E-32E5-6286-559C23F0EF7A}"/>
              </a:ext>
            </a:extLst>
          </p:cNvPr>
          <p:cNvCxnSpPr>
            <a:cxnSpLocks/>
          </p:cNvCxnSpPr>
          <p:nvPr/>
        </p:nvCxnSpPr>
        <p:spPr>
          <a:xfrm>
            <a:off x="3664080" y="3873517"/>
            <a:ext cx="0" cy="109036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DC4EB1E-3020-0EC3-685B-3ADE10B847AA}"/>
              </a:ext>
            </a:extLst>
          </p:cNvPr>
          <p:cNvCxnSpPr>
            <a:cxnSpLocks/>
          </p:cNvCxnSpPr>
          <p:nvPr/>
        </p:nvCxnSpPr>
        <p:spPr>
          <a:xfrm>
            <a:off x="5249854" y="3854862"/>
            <a:ext cx="0" cy="110902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90767F-BD23-4BC0-F91D-A25DDFE22EAF}"/>
              </a:ext>
            </a:extLst>
          </p:cNvPr>
          <p:cNvSpPr/>
          <p:nvPr/>
        </p:nvSpPr>
        <p:spPr>
          <a:xfrm>
            <a:off x="3131840" y="3194182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Multifragmentation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EB043C9-B175-136C-70D1-09E45EA8D2C5}"/>
              </a:ext>
            </a:extLst>
          </p:cNvPr>
          <p:cNvSpPr/>
          <p:nvPr/>
        </p:nvSpPr>
        <p:spPr>
          <a:xfrm>
            <a:off x="147233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Fermi Break Up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4B0C51-EBA0-BDD9-E285-C36B2F8ED087}"/>
              </a:ext>
            </a:extLst>
          </p:cNvPr>
          <p:cNvSpPr/>
          <p:nvPr/>
        </p:nvSpPr>
        <p:spPr>
          <a:xfrm>
            <a:off x="495824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Evaporation</a:t>
            </a:r>
            <a:endParaRPr lang="ru-RU" dirty="0"/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5A947CC4-7E6C-BEB4-39D8-B8995EABE568}"/>
              </a:ext>
            </a:extLst>
          </p:cNvPr>
          <p:cNvCxnSpPr>
            <a:cxnSpLocks/>
          </p:cNvCxnSpPr>
          <p:nvPr/>
        </p:nvCxnSpPr>
        <p:spPr>
          <a:xfrm rot="5400000">
            <a:off x="1892583" y="2900818"/>
            <a:ext cx="2667458" cy="1458672"/>
          </a:xfrm>
          <a:prstGeom prst="bentConnector3">
            <a:avLst>
              <a:gd name="adj1" fmla="val 2796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97A2878C-A394-3A31-17FA-D120D20708E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34693" y="2810353"/>
            <a:ext cx="2718049" cy="1589013"/>
          </a:xfrm>
          <a:prstGeom prst="bentConnector3">
            <a:avLst>
              <a:gd name="adj1" fmla="val 2957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B4DA8E-449F-4DCC-3F68-A50087CC97A1}"/>
              </a:ext>
            </a:extLst>
          </p:cNvPr>
          <p:cNvSpPr txBox="1"/>
          <p:nvPr/>
        </p:nvSpPr>
        <p:spPr>
          <a:xfrm>
            <a:off x="2747341" y="4132913"/>
            <a:ext cx="88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Z&lt;9, A&lt;17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4D0A8E-1B13-7A3F-3043-110880F89A3E}"/>
              </a:ext>
            </a:extLst>
          </p:cNvPr>
          <p:cNvSpPr txBox="1"/>
          <p:nvPr/>
        </p:nvSpPr>
        <p:spPr>
          <a:xfrm>
            <a:off x="6787145" y="1996863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данный момент </a:t>
            </a:r>
            <a:r>
              <a:rPr lang="en-US" dirty="0">
                <a:solidFill>
                  <a:srgbClr val="FF0000"/>
                </a:solidFill>
              </a:rPr>
              <a:t>Multifragmentation</a:t>
            </a:r>
            <a:r>
              <a:rPr lang="ru-RU" dirty="0">
                <a:solidFill>
                  <a:srgbClr val="FF0000"/>
                </a:solidFill>
              </a:rPr>
              <a:t> искусственно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ru-RU" dirty="0">
                <a:solidFill>
                  <a:srgbClr val="FF0000"/>
                </a:solidFill>
              </a:rPr>
              <a:t>задавлена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Левая фигурная скобка 38">
            <a:extLst>
              <a:ext uri="{FF2B5EF4-FFF2-40B4-BE49-F238E27FC236}">
                <a16:creationId xmlns:a16="http://schemas.microsoft.com/office/drawing/2014/main" id="{5B61ED5A-B154-C71B-C1F8-AE58F7D43CB6}"/>
              </a:ext>
            </a:extLst>
          </p:cNvPr>
          <p:cNvSpPr/>
          <p:nvPr/>
        </p:nvSpPr>
        <p:spPr>
          <a:xfrm>
            <a:off x="660020" y="2972642"/>
            <a:ext cx="723565" cy="276983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3AB7E0-29ED-9205-7E13-5F5B125E64EF}"/>
              </a:ext>
            </a:extLst>
          </p:cNvPr>
          <p:cNvSpPr txBox="1"/>
          <p:nvPr/>
        </p:nvSpPr>
        <p:spPr>
          <a:xfrm rot="5400000">
            <a:off x="-382514" y="4399526"/>
            <a:ext cx="173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De-excitation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3693</TotalTime>
  <Words>97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Отчёт 17.02</vt:lpstr>
      <vt:lpstr>Задачи и планы</vt:lpstr>
      <vt:lpstr>Задачи и планы</vt:lpstr>
      <vt:lpstr>Спасибо за внимание!</vt:lpstr>
      <vt:lpstr>Низкоэнергетические модели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319</cp:revision>
  <dcterms:created xsi:type="dcterms:W3CDTF">2023-08-23T07:13:20Z</dcterms:created>
  <dcterms:modified xsi:type="dcterms:W3CDTF">2025-02-16T16:06:22Z</dcterms:modified>
</cp:coreProperties>
</file>