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6858000" cy="9144000"/>
  <p:embeddedFontLst>
    <p:embeddedFont>
      <p:font typeface="Codec Pro Bold" charset="1" panose="00000600000000000000"/>
      <p:regular r:id="rId11"/>
    </p:embeddedFont>
    <p:embeddedFont>
      <p:font typeface="Codec Pro" charset="1" panose="000005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578100"/>
            <a:ext cx="12269450" cy="5616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Результаты за прошлую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Готова система работы с примерами на стороне web-backend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Готовы синхронный и асинхронный клиенты для работы с заглушкой для S3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 front для старицы регистрации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Готова конфигурация для фронта для прода и разработки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И ещё по мелочи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4125913"/>
            <a:ext cx="12269450" cy="3140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Проблемы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Дизайнер покинул проект по состоянию здоровья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Dockerfile с geant4 ведет себя нестабильно, необходима консультация со человеком из группы Geant4 (Никита, я к тебе ещё зайду)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4125913"/>
            <a:ext cx="12269450" cy="2520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Интересные решения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Принято решение на стандартизацию кода (будем стараться писать код по шаблону, даже если это не нужно)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656341"/>
            <a:ext cx="12269450" cy="4997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эту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Поиск дизайнера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Стабилизировать Dockerfile с geant4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Закончить работу с примерами без подключения к RabbitMQ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3 клиента для прослушки очередей с RabbitMQ</a:t>
            </a:r>
          </a:p>
          <a:p>
            <a:pPr algn="l">
              <a:lnSpc>
                <a:spcPts val="4900"/>
              </a:lnSpc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16" y="800870"/>
            <a:ext cx="1815968" cy="746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4125913"/>
            <a:ext cx="12269450" cy="375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февраль: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основной функционал для Gent4-backend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механизмы работы с примерами</a:t>
            </a: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и файловой системой на стороне web-backend.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заглушку для S3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лк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DAGWFZrQkyA</dc:identifier>
  <dcterms:modified xsi:type="dcterms:W3CDTF">2011-08-01T06:04:30Z</dcterms:modified>
  <cp:revision>1</cp:revision>
  <dc:title>Доклад в лабу для страших</dc:title>
</cp:coreProperties>
</file>