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1F9B-56C7-4792-9E47-7B485B2AA9B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B85-80A5-40A7-9205-A46F4755BFC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45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1F9B-56C7-4792-9E47-7B485B2AA9B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B85-80A5-40A7-9205-A46F4755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8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1F9B-56C7-4792-9E47-7B485B2AA9B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B85-80A5-40A7-9205-A46F4755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1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1F9B-56C7-4792-9E47-7B485B2AA9B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B85-80A5-40A7-9205-A46F4755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3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1F9B-56C7-4792-9E47-7B485B2AA9B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B85-80A5-40A7-9205-A46F4755BFC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83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1F9B-56C7-4792-9E47-7B485B2AA9B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B85-80A5-40A7-9205-A46F4755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2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1F9B-56C7-4792-9E47-7B485B2AA9B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B85-80A5-40A7-9205-A46F4755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1F9B-56C7-4792-9E47-7B485B2AA9B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B85-80A5-40A7-9205-A46F4755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1F9B-56C7-4792-9E47-7B485B2AA9B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B85-80A5-40A7-9205-A46F4755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781F9B-56C7-4792-9E47-7B485B2AA9B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B71B85-80A5-40A7-9205-A46F4755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3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1F9B-56C7-4792-9E47-7B485B2AA9B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B85-80A5-40A7-9205-A46F4755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9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781F9B-56C7-4792-9E47-7B485B2AA9B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FB71B85-80A5-40A7-9205-A46F4755BFC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43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CB2F5-6720-429B-909D-15EB4559D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Отчёт 17.02.25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D29DF-DA3F-4FFF-8FA3-E0A56C50F7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Жидков Кирилл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9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7B7F-EE7C-4F30-8B17-36911DB9D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Командировка в ИЯФ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F0349-5636-48D2-8CA6-D11A5CA75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Лекции по анализу данных и </a:t>
            </a:r>
            <a:r>
              <a:rPr lang="en-US" sz="3600" dirty="0"/>
              <a:t>FPGA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Практика в лаборатории, занимающейся </a:t>
            </a:r>
            <a:r>
              <a:rPr lang="en-US" sz="3600" dirty="0"/>
              <a:t>FPGA </a:t>
            </a:r>
            <a:r>
              <a:rPr lang="ru-RU" sz="3600" dirty="0"/>
              <a:t>разработкой для детектора КМД-3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6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5701-4F0C-4732-A7C4-A4885DB36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7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Устройство </a:t>
            </a:r>
            <a:r>
              <a:rPr lang="en-US" dirty="0"/>
              <a:t>FPGA </a:t>
            </a:r>
            <a:r>
              <a:rPr lang="ru-RU" dirty="0"/>
              <a:t>проекта</a:t>
            </a:r>
            <a:br>
              <a:rPr lang="ru-RU" dirty="0"/>
            </a:br>
            <a:r>
              <a:rPr lang="ru-RU" dirty="0"/>
              <a:t>Скелетная шина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E3DA3F-E650-4970-9FA3-537BC6EE5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810" y="1846263"/>
            <a:ext cx="7212706" cy="4022725"/>
          </a:xfrm>
        </p:spPr>
      </p:pic>
    </p:spTree>
    <p:extLst>
      <p:ext uri="{BB962C8B-B14F-4D97-AF65-F5344CB8AC3E}">
        <p14:creationId xmlns:p14="http://schemas.microsoft.com/office/powerpoint/2010/main" val="180949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CDC5-1E78-4332-B0B2-2AD28C47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458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Рабочая плата на основе </a:t>
            </a:r>
            <a:r>
              <a:rPr lang="en-US" dirty="0" err="1"/>
              <a:t>Cyclon</a:t>
            </a:r>
            <a:r>
              <a:rPr lang="en-US" dirty="0"/>
              <a:t> III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744BC7-2467-42E9-B4A4-02045D423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0800000">
            <a:off x="2917404" y="1846263"/>
            <a:ext cx="5924025" cy="4442570"/>
          </a:xfrm>
        </p:spPr>
      </p:pic>
    </p:spTree>
    <p:extLst>
      <p:ext uri="{BB962C8B-B14F-4D97-AF65-F5344CB8AC3E}">
        <p14:creationId xmlns:p14="http://schemas.microsoft.com/office/powerpoint/2010/main" val="249636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AC4D-BA96-4300-8085-08C6C01F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Задачи на стажировку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A94DE-37CC-43AC-A7C9-60F176B79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Основная задача: разработка модуля счётчика астрономического времени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При подаче внешнего сигнала на один из каналов в память модуля записывается значение внутреннего счётчика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Счётчик работает на частоте платы </a:t>
            </a:r>
            <a:r>
              <a:rPr lang="en-US" sz="2400" dirty="0"/>
              <a:t>FPGA – </a:t>
            </a:r>
            <a:r>
              <a:rPr lang="ru-RU" sz="2400" dirty="0"/>
              <a:t>100 МГц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Данные по скелетной шине попадают в модуль </a:t>
            </a:r>
            <a:r>
              <a:rPr lang="en-US" sz="2400" dirty="0"/>
              <a:t>USB </a:t>
            </a:r>
            <a:r>
              <a:rPr lang="ru-RU" sz="2400" dirty="0"/>
              <a:t>и передаются на </a:t>
            </a:r>
            <a:r>
              <a:rPr lang="en-US" sz="2400" dirty="0" err="1"/>
              <a:t>ReadOut</a:t>
            </a:r>
            <a:r>
              <a:rPr lang="en-US" sz="2400" dirty="0"/>
              <a:t> PC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Дополнительно: модуль постепенной регуляции яркости светодиодов с помощью широтно-импульсной модуляции (ШИМ)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7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B6D1E-7D08-4F48-AF45-5F2BFBE7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Выполнено по итогам стажировки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3FA1D-0387-471F-8722-F3450FC1B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Модуль счётчика астрономического времени написан, проверен в моделировании и на плате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Подавался внешний сигнал, данные счётчика вычитывались по </a:t>
            </a:r>
            <a:r>
              <a:rPr lang="en-US" sz="2800" dirty="0"/>
              <a:t>USB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Модуль ШИМ регулировки светодиода был написан, проверена работа в моделировании, проект загружен на плату, но работал некорректно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Основная задача выполнена полностью, дополнительная выполнена частично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523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3198-711C-4662-9C89-70295FF8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1B6CC-6BA7-4C90-B49B-B484DE9A5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880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</TotalTime>
  <Words>154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Отчёт 17.02.25</vt:lpstr>
      <vt:lpstr>Командировка в ИЯФ</vt:lpstr>
      <vt:lpstr>Устройство FPGA проекта Скелетная шина</vt:lpstr>
      <vt:lpstr>Рабочая плата на основе Cyclon III</vt:lpstr>
      <vt:lpstr>Задачи на стажировку</vt:lpstr>
      <vt:lpstr>Выполнено по итогам стажировки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17.02.25</dc:title>
  <dc:creator>kirya312 ///</dc:creator>
  <cp:lastModifiedBy>kirya312 ///</cp:lastModifiedBy>
  <cp:revision>15</cp:revision>
  <dcterms:created xsi:type="dcterms:W3CDTF">2025-02-17T07:03:23Z</dcterms:created>
  <dcterms:modified xsi:type="dcterms:W3CDTF">2025-02-17T08:04:54Z</dcterms:modified>
</cp:coreProperties>
</file>