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346EF37-0F9A-48A0-B997-3EA52A679869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54D61-5C4A-48FE-BA28-CCD01C3F8E66}" type="datetimeFigureOut">
              <a:rPr lang="ru-RU" smtClean="0"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8DEB1-4E29-4606-9691-F99C2EFB6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359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241F574-052E-40CC-B317-5807F1B5F1CE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21754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587E-2D19-4765-BF70-600121CFF54A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7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BC4EF-0044-4468-872C-9D5DE5405576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0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DA96-B685-40F9-8293-E78FADFA2E41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3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BF086-0AA5-4D49-8393-D79F034D1465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7424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1C1E-36A3-4A55-B0BC-DCED5DE73CC7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3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16B06-3426-4D0B-9E5A-966248CDE8B3}" type="datetime1">
              <a:rPr lang="ru-RU" smtClean="0"/>
              <a:t>17.02.2025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7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8945A-F322-4936-A30D-1BD06321D97F}" type="datetime1">
              <a:rPr lang="ru-RU" smtClean="0"/>
              <a:t>17.02.2025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6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C2DB-4711-4BD3-BE5F-092A30F8663E}" type="datetime1">
              <a:rPr lang="ru-RU" smtClean="0"/>
              <a:t>17.02.2025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543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C25E5-599A-43F4-9E6A-8D226EFAB1BA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45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4DA3D-7798-4006-9939-19A5E6CA6E58}" type="datetime1">
              <a:rPr lang="ru-RU" smtClean="0"/>
              <a:t>17.02.2025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81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669F19F-EA7F-434E-8C63-CEFD9FE45A5C}" type="datetime1">
              <a:rPr lang="ru-RU" smtClean="0"/>
              <a:t>17.02.2025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EE9B459-7F41-4C4C-AFC7-A867E2253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4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Отчёт </a:t>
            </a:r>
            <a:r>
              <a:rPr lang="en-US" dirty="0" smtClean="0"/>
              <a:t>04</a:t>
            </a:r>
            <a:r>
              <a:rPr lang="ru-RU" dirty="0" smtClean="0"/>
              <a:t>.0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Плётнёв</a:t>
            </a:r>
            <a:r>
              <a:rPr lang="ru-RU" dirty="0" smtClean="0"/>
              <a:t> Никита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3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7341" y="4225583"/>
            <a:ext cx="9692640" cy="1325562"/>
          </a:xfrm>
        </p:spPr>
        <p:txBody>
          <a:bodyPr/>
          <a:lstStyle/>
          <a:p>
            <a:r>
              <a:rPr lang="ru-RU" dirty="0" smtClean="0"/>
              <a:t>Прошлая неделя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Поездка в ИЯФ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2</a:t>
            </a:fld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83" y="2455861"/>
            <a:ext cx="71437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59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анализу данных</a:t>
            </a:r>
          </a:p>
          <a:p>
            <a:r>
              <a:rPr lang="ru-RU" dirty="0" smtClean="0"/>
              <a:t>По программированию логических установок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254" y="3317240"/>
            <a:ext cx="533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325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8" y="1691322"/>
            <a:ext cx="5486455" cy="283906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EE9B459-7F41-4C4C-AFC7-A867E22538EA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270" y="3701562"/>
            <a:ext cx="5504152" cy="294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67424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Вид</Template>
  <TotalTime>495</TotalTime>
  <Words>23</Words>
  <Application>Microsoft Office PowerPoint</Application>
  <PresentationFormat>Широкоэкранный</PresentationFormat>
  <Paragraphs>11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Schoolbook</vt:lpstr>
      <vt:lpstr>Wingdings 2</vt:lpstr>
      <vt:lpstr>View</vt:lpstr>
      <vt:lpstr>Отчёт 04.02 </vt:lpstr>
      <vt:lpstr>Прошлая неделя </vt:lpstr>
      <vt:lpstr>Лекции</vt:lpstr>
      <vt:lpstr>Задача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</dc:title>
  <dc:creator>Плетнёв Никита</dc:creator>
  <cp:lastModifiedBy>Плетнёв Никита</cp:lastModifiedBy>
  <cp:revision>51</cp:revision>
  <dcterms:created xsi:type="dcterms:W3CDTF">2024-10-28T05:49:10Z</dcterms:created>
  <dcterms:modified xsi:type="dcterms:W3CDTF">2025-02-17T07:26:22Z</dcterms:modified>
</cp:coreProperties>
</file>