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3545ff3a7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3545ff3a7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3545ff3a7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3545ff3a7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517700"/>
            <a:ext cx="8520600" cy="92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Отчёт 17.02.2025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Сделано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Ознакомился с </a:t>
            </a:r>
            <a:r>
              <a:rPr lang="ru"/>
              <a:t>отчетом</a:t>
            </a:r>
            <a:r>
              <a:rPr lang="ru"/>
              <a:t> о студенческой работе “Implementation of Charge Exchange Processes in Geant4” (2023).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Планы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Изучить Root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…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