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97" r:id="rId3"/>
    <p:sldId id="298" r:id="rId4"/>
    <p:sldId id="299" r:id="rId5"/>
    <p:sldId id="300" r:id="rId6"/>
    <p:sldId id="296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9039"/>
    <a:srgbClr val="0305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17" autoAdjust="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421B8-F9CF-4823-845B-DF35620B799C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0ABA2-80B2-4D0B-8C76-43DAED0AB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709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739B7-CBA9-4A70-A450-805A20B04489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63571-85DC-4F7A-9955-A3EAE8183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079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259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781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43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739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824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692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814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079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028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34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441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AD4AE-FB64-4260-962F-457722BCD3BB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073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1001" y="1960246"/>
            <a:ext cx="8889999" cy="1727345"/>
          </a:xfrm>
        </p:spPr>
        <p:txBody>
          <a:bodyPr>
            <a:normAutofit/>
          </a:bodyPr>
          <a:lstStyle/>
          <a:p>
            <a:r>
              <a:rPr lang="ru-RU" sz="5400" b="1" u="sng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Rawline" panose="00000500000000000000" pitchFamily="2" charset="-52"/>
              </a:rPr>
              <a:t>Отчет о проделанной работе</a:t>
            </a:r>
            <a:endParaRPr lang="ru-RU" sz="11500" b="1" u="sng" dirty="0">
              <a:solidFill>
                <a:schemeClr val="bg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Rawline" panose="00000500000000000000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5317">
            <a:off x="362391" y="4191542"/>
            <a:ext cx="2270612" cy="22620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564" y="5772863"/>
            <a:ext cx="2401455" cy="808199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2626591" y="4137891"/>
            <a:ext cx="6938818" cy="1184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10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r>
              <a:rPr lang="en-US" dirty="0" smtClean="0">
                <a:solidFill>
                  <a:schemeClr val="bg1"/>
                </a:solidFill>
              </a:rPr>
              <a:t>03</a:t>
            </a:r>
            <a:r>
              <a:rPr lang="ru-RU" dirty="0" smtClean="0">
                <a:solidFill>
                  <a:schemeClr val="bg1"/>
                </a:solidFill>
              </a:rPr>
              <a:t>.202</a:t>
            </a:r>
            <a:r>
              <a:rPr lang="en-US" dirty="0" smtClean="0">
                <a:solidFill>
                  <a:schemeClr val="bg1"/>
                </a:solidFill>
              </a:rPr>
              <a:t>6</a:t>
            </a:r>
            <a:r>
              <a:rPr lang="ru-RU" dirty="0" smtClean="0">
                <a:solidFill>
                  <a:schemeClr val="bg1"/>
                </a:solidFill>
              </a:rPr>
              <a:t>-</a:t>
            </a:r>
            <a:r>
              <a:rPr lang="en-US" dirty="0" smtClean="0">
                <a:solidFill>
                  <a:schemeClr val="bg1"/>
                </a:solidFill>
              </a:rPr>
              <a:t>23</a:t>
            </a:r>
            <a:r>
              <a:rPr lang="ru-RU" dirty="0" smtClean="0">
                <a:solidFill>
                  <a:schemeClr val="bg1"/>
                </a:solidFill>
              </a:rPr>
              <a:t>.03.2026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05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chemeClr val="bg1"/>
                </a:solidFill>
              </a:rPr>
              <a:t>Если вкратце...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68582"/>
            <a:ext cx="10515600" cy="4858327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Подготовил свою часть критериев для оценки лабораторных работ студентов первого курса</a:t>
            </a: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Выбрал тематику доклада на </a:t>
            </a:r>
            <a:r>
              <a:rPr lang="en-US" dirty="0" smtClean="0">
                <a:solidFill>
                  <a:schemeClr val="bg1"/>
                </a:solidFill>
              </a:rPr>
              <a:t>PQW 2026</a:t>
            </a:r>
            <a:endParaRPr lang="ru-RU" dirty="0" smtClean="0">
              <a:solidFill>
                <a:schemeClr val="bg1"/>
              </a:solidFill>
            </a:endParaRP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Добил маленькую задачу по некоммутативной геометрии (чуда не случилось)</a:t>
            </a:r>
            <a:endParaRPr lang="ru-RU" dirty="0" smtClean="0">
              <a:solidFill>
                <a:schemeClr val="bg1"/>
              </a:solidFill>
            </a:endParaRP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Отправился на небольшой отдых домой за место февральских каникул</a:t>
            </a:r>
            <a:endParaRPr lang="ru-RU" dirty="0" smtClean="0">
              <a:solidFill>
                <a:schemeClr val="bg1"/>
              </a:solidFill>
            </a:endParaRPr>
          </a:p>
          <a:p>
            <a:pPr marL="514350" indent="-514350">
              <a:buAutoNum type="arabicParenR"/>
            </a:pPr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564" y="5772863"/>
            <a:ext cx="2401455" cy="80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73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5311"/>
            <a:ext cx="10515600" cy="1325563"/>
          </a:xfrm>
        </p:spPr>
        <p:txBody>
          <a:bodyPr/>
          <a:lstStyle/>
          <a:p>
            <a:r>
              <a:rPr lang="ru-RU" u="sng" dirty="0" smtClean="0">
                <a:solidFill>
                  <a:schemeClr val="bg1"/>
                </a:solidFill>
              </a:rPr>
              <a:t>Планы: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40874"/>
            <a:ext cx="10515600" cy="4608944"/>
          </a:xfrm>
        </p:spPr>
        <p:txBody>
          <a:bodyPr>
            <a:normAutofit/>
          </a:bodyPr>
          <a:lstStyle/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Отправить заявку на </a:t>
            </a:r>
            <a:r>
              <a:rPr lang="en-US" dirty="0" smtClean="0">
                <a:solidFill>
                  <a:schemeClr val="bg1"/>
                </a:solidFill>
              </a:rPr>
              <a:t>PQW 2026 </a:t>
            </a:r>
            <a:r>
              <a:rPr lang="ru-RU" dirty="0" smtClean="0">
                <a:solidFill>
                  <a:schemeClr val="bg1"/>
                </a:solidFill>
              </a:rPr>
              <a:t>до 28.03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Выделить рабочие дни для задач научки и задач лаборатории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Разобрать накопившиеся сообщения и т.д. во время моего отсутствия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Жить с удовольствием эту жизнь</a:t>
            </a:r>
            <a:endParaRPr lang="ru-RU" dirty="0" smtClean="0">
              <a:solidFill>
                <a:schemeClr val="bg1"/>
              </a:solidFill>
            </a:endParaRPr>
          </a:p>
          <a:p>
            <a:pPr marL="514350" indent="-514350">
              <a:buAutoNum type="arabicParenR"/>
            </a:pP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564" y="5772863"/>
            <a:ext cx="2401455" cy="80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3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51001" y="2431301"/>
            <a:ext cx="8889999" cy="17273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u="sng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Rawline Black" panose="00000A00000000000000" pitchFamily="2" charset="-52"/>
              </a:rPr>
              <a:t>СЕМИНАРЫ ЛАБОРАТОРИИ</a:t>
            </a:r>
            <a:endParaRPr lang="ru-RU" sz="16600" b="1" u="sng" dirty="0">
              <a:solidFill>
                <a:schemeClr val="bg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Rawline Black" panose="00000A00000000000000" pitchFamily="2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564" y="5772863"/>
            <a:ext cx="2401455" cy="80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172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1161"/>
            <a:ext cx="10515600" cy="1325563"/>
          </a:xfrm>
        </p:spPr>
        <p:txBody>
          <a:bodyPr/>
          <a:lstStyle/>
          <a:p>
            <a:r>
              <a:rPr lang="ru-RU" u="sng" dirty="0" smtClean="0">
                <a:solidFill>
                  <a:schemeClr val="bg1"/>
                </a:solidFill>
              </a:rPr>
              <a:t>Семинар </a:t>
            </a:r>
            <a:r>
              <a:rPr lang="ru-RU" u="sng" dirty="0" smtClean="0">
                <a:solidFill>
                  <a:schemeClr val="bg1"/>
                </a:solidFill>
              </a:rPr>
              <a:t>26.03.2026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02327"/>
            <a:ext cx="10515600" cy="4992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Выступают: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Бернгардт Андрей </a:t>
            </a:r>
            <a:r>
              <a:rPr lang="ru-RU" u="sng" dirty="0">
                <a:solidFill>
                  <a:schemeClr val="bg1"/>
                </a:solidFill>
              </a:rPr>
              <a:t>(доклад на конференцию</a:t>
            </a:r>
            <a:r>
              <a:rPr lang="ru-RU" u="sng" dirty="0" smtClean="0">
                <a:solidFill>
                  <a:schemeClr val="bg1"/>
                </a:solidFill>
              </a:rPr>
              <a:t>)</a:t>
            </a:r>
            <a:endParaRPr lang="ru-RU" dirty="0" smtClean="0">
              <a:solidFill>
                <a:schemeClr val="bg1"/>
              </a:solidFill>
            </a:endParaRP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Агафонов Глеб </a:t>
            </a:r>
            <a:r>
              <a:rPr lang="ru-RU" u="sng" dirty="0" smtClean="0">
                <a:solidFill>
                  <a:schemeClr val="bg1"/>
                </a:solidFill>
              </a:rPr>
              <a:t>(доклад на конференцию)</a:t>
            </a:r>
            <a:endParaRPr lang="ru-RU" u="sng" dirty="0" smtClean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346" y="5819044"/>
            <a:ext cx="2401455" cy="808199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838200" y="3497933"/>
            <a:ext cx="3768438" cy="795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u="sng" dirty="0" smtClean="0">
                <a:solidFill>
                  <a:schemeClr val="bg1"/>
                </a:solidFill>
              </a:rPr>
              <a:t>Время: 17:00</a:t>
            </a:r>
            <a:br>
              <a:rPr lang="ru-RU" sz="2400" u="sng" dirty="0" smtClean="0">
                <a:solidFill>
                  <a:schemeClr val="bg1"/>
                </a:solidFill>
              </a:rPr>
            </a:br>
            <a:r>
              <a:rPr lang="ru-RU" sz="2400" u="sng" dirty="0" smtClean="0">
                <a:solidFill>
                  <a:schemeClr val="bg1"/>
                </a:solidFill>
              </a:rPr>
              <a:t>Место: СФТИ, 222 ауд.</a:t>
            </a:r>
            <a:endParaRPr lang="ru-RU" sz="24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76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1888981"/>
            <a:ext cx="10667999" cy="2387600"/>
          </a:xfrm>
        </p:spPr>
        <p:txBody>
          <a:bodyPr anchor="ctr">
            <a:normAutofit/>
          </a:bodyPr>
          <a:lstStyle/>
          <a:p>
            <a:r>
              <a:rPr lang="ru-RU" sz="6600" b="1" u="sng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Rawline" panose="00000500000000000000" pitchFamily="2" charset="-52"/>
              </a:rPr>
              <a:t>До встречи, коллеги!</a:t>
            </a:r>
            <a:endParaRPr lang="ru-RU" sz="16600" b="1" u="sng" dirty="0">
              <a:solidFill>
                <a:schemeClr val="bg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Rawline" panose="00000500000000000000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564" y="5772863"/>
            <a:ext cx="2401455" cy="8081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5317">
            <a:off x="362391" y="4191542"/>
            <a:ext cx="2270612" cy="226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49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2">
      <a:majorFont>
        <a:latin typeface="Rawline Black"/>
        <a:ea typeface=""/>
        <a:cs typeface=""/>
      </a:majorFont>
      <a:minorFont>
        <a:latin typeface="Rawlin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559</TotalTime>
  <Words>113</Words>
  <Application>Microsoft Office PowerPoint</Application>
  <PresentationFormat>Широкоэкранный</PresentationFormat>
  <Paragraphs>19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Rawline</vt:lpstr>
      <vt:lpstr>Rawline Black</vt:lpstr>
      <vt:lpstr>Тема Office</vt:lpstr>
      <vt:lpstr>Отчет о проделанной работе</vt:lpstr>
      <vt:lpstr>Если вкратце...</vt:lpstr>
      <vt:lpstr>Планы:</vt:lpstr>
      <vt:lpstr>Презентация PowerPoint</vt:lpstr>
      <vt:lpstr>Семинар 26.03.2026</vt:lpstr>
      <vt:lpstr>До встречи, коллеги!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Ежегодная встреча для первокурсников: Знакомство  с Физическим факультетом</dc:title>
  <dc:creator>NIKITA</dc:creator>
  <cp:lastModifiedBy>NIKITA</cp:lastModifiedBy>
  <cp:revision>62</cp:revision>
  <dcterms:created xsi:type="dcterms:W3CDTF">2025-08-29T10:26:21Z</dcterms:created>
  <dcterms:modified xsi:type="dcterms:W3CDTF">2026-03-25T06:54:01Z</dcterms:modified>
</cp:coreProperties>
</file>