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1" autoAdjust="0"/>
    <p:restoredTop sz="94660"/>
  </p:normalViewPr>
  <p:slideViewPr>
    <p:cSldViewPr snapToGrid="0">
      <p:cViewPr varScale="1">
        <p:scale>
          <a:sx n="53" d="100"/>
          <a:sy n="53" d="100"/>
        </p:scale>
        <p:origin x="1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7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p>
            <a:r>
              <a:rPr lang="ru-RU" altLang="en-US"/>
              <a:t>Акимов Иван</a:t>
            </a:r>
            <a:endParaRPr lang="ru-RU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p>
            <a:pPr algn="r"/>
            <a:r>
              <a:rPr lang="ru-RU" altLang="en-US"/>
              <a:t>23 марта 2026</a:t>
            </a:r>
            <a:endParaRPr lang="ru-RU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ru-RU" altLang="en-US"/>
              <a:t>Научная работа в лаборатории</a:t>
            </a:r>
            <a:endParaRPr lang="ru-RU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ru-RU" altLang="en-US"/>
              <a:t>Закончена редактура по рецензиям для атмосферной статьи</a:t>
            </a:r>
            <a:endParaRPr lang="ru-RU" altLang="en-US"/>
          </a:p>
          <a:p>
            <a:r>
              <a:rPr lang="ru-RU" altLang="en-US"/>
              <a:t>Написена программа для многопоточной баесовской оптимизации</a:t>
            </a:r>
            <a:endParaRPr lang="ru-RU" altLang="en-US"/>
          </a:p>
          <a:p>
            <a:r>
              <a:rPr lang="ru-RU" altLang="en-US"/>
              <a:t>Дорабатывается статья по многомодальности</a:t>
            </a:r>
            <a:endParaRPr lang="ru-RU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ru-RU" altLang="en-US"/>
              <a:t>Научная работа вне лаборатории</a:t>
            </a:r>
            <a:endParaRPr lang="ru-RU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ru-RU" altLang="en-US"/>
              <a:t>Практически досчитана ведущая поправка к матрице плотности фотонов в когеретном комптоновском процессе</a:t>
            </a:r>
            <a:endParaRPr lang="ru-RU" altLang="en-US"/>
          </a:p>
          <a:p>
            <a:r>
              <a:rPr lang="ru-RU" altLang="en-US"/>
              <a:t>Написан оптимизатор для сортировщиков фотонов (требует до работки)</a:t>
            </a:r>
            <a:endParaRPr lang="ru-RU" altLang="en-US"/>
          </a:p>
          <a:p>
            <a:pPr marL="0" indent="0">
              <a:buNone/>
            </a:pPr>
            <a:endParaRPr lang="ru-RU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405</Words>
  <Application>WPS Writer</Application>
  <PresentationFormat>Widescreen</PresentationFormat>
  <Paragraphs>16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4" baseType="lpstr">
      <vt:lpstr>Arial</vt:lpstr>
      <vt:lpstr>SimSun</vt:lpstr>
      <vt:lpstr>Wingdings</vt:lpstr>
      <vt:lpstr>Arial Unicode MS</vt:lpstr>
      <vt:lpstr>Calibri Light</vt:lpstr>
      <vt:lpstr>Helvetica Neue</vt:lpstr>
      <vt:lpstr>Calibri</vt:lpstr>
      <vt:lpstr>Microsoft YaHei</vt:lpstr>
      <vt:lpstr>汉仪旗黑</vt:lpstr>
      <vt:lpstr>宋体-简</vt:lpstr>
      <vt:lpstr>Office Theme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Акимов Иван</dc:title>
  <dc:creator>ivanakimob</dc:creator>
  <cp:lastModifiedBy>Иван Акимов</cp:lastModifiedBy>
  <cp:revision>1</cp:revision>
  <dcterms:created xsi:type="dcterms:W3CDTF">2026-03-23T11:27:55Z</dcterms:created>
  <dcterms:modified xsi:type="dcterms:W3CDTF">2026-03-23T11:27:55Z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2F0AE83DD1BBD9297D22C169ADBA5619_41</vt:lpwstr>
  </property>
  <property fmtid="{D5CDD505-2E9C-101B-9397-08002B2CF9AE}" pid="3" name="KSOProductBuildVer">
    <vt:lpwstr>1033-6.10.1.8197</vt:lpwstr>
  </property>
</Properties>
</file>