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2" r:id="rId3"/>
    <p:sldId id="392" r:id="rId4"/>
    <p:sldId id="395" r:id="rId5"/>
    <p:sldId id="283" r:id="rId6"/>
    <p:sldId id="368" r:id="rId7"/>
    <p:sldId id="382" r:id="rId8"/>
    <p:sldId id="371" r:id="rId9"/>
    <p:sldId id="394" r:id="rId10"/>
    <p:sldId id="372" r:id="rId11"/>
    <p:sldId id="342" r:id="rId12"/>
    <p:sldId id="34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A1D4CA8-293C-4B58-9BF6-606F77F5FD4C}">
          <p14:sldIdLst>
            <p14:sldId id="256"/>
          </p14:sldIdLst>
        </p14:section>
        <p14:section name="Block A" id="{1F93E336-914C-48EE-AA7A-8F63D70E79DD}">
          <p14:sldIdLst>
            <p14:sldId id="282"/>
            <p14:sldId id="392"/>
            <p14:sldId id="395"/>
          </p14:sldIdLst>
        </p14:section>
        <p14:section name="Block B" id="{C46D10B7-F744-4B8C-ACDB-71DB818AE2FB}">
          <p14:sldIdLst>
            <p14:sldId id="283"/>
            <p14:sldId id="368"/>
            <p14:sldId id="382"/>
            <p14:sldId id="371"/>
          </p14:sldIdLst>
        </p14:section>
        <p14:section name="Conclusion" id="{D28F1E1E-906D-48DC-91A3-14B16096707E}">
          <p14:sldIdLst>
            <p14:sldId id="394"/>
            <p14:sldId id="372"/>
            <p14:sldId id="342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671093-5CAE-751A-BB27-A3DB89A1185A}" name="Матвей Вологжин" initials="MV" userId="4c8302d60a1852b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EFCFE"/>
    <a:srgbClr val="FFFFFF"/>
    <a:srgbClr val="EB7101"/>
    <a:srgbClr val="262626"/>
    <a:srgbClr val="1E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72542" autoAdjust="0"/>
  </p:normalViewPr>
  <p:slideViewPr>
    <p:cSldViewPr snapToGrid="0">
      <p:cViewPr varScale="1">
        <p:scale>
          <a:sx n="88" d="100"/>
          <a:sy n="88" d="100"/>
        </p:scale>
        <p:origin x="57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971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твей Вологжин" userId="4c8302d60a1852bc" providerId="LiveId" clId="{1E3879BC-CB79-4F4E-B4C7-F5B5181D6E41}"/>
    <pc:docChg chg="undo custSel addSld delSld modSld modSection">
      <pc:chgData name="Матвей Вологжин" userId="4c8302d60a1852bc" providerId="LiveId" clId="{1E3879BC-CB79-4F4E-B4C7-F5B5181D6E41}" dt="2026-03-23T11:23:13.963" v="1670" actId="1582"/>
      <pc:docMkLst>
        <pc:docMk/>
      </pc:docMkLst>
      <pc:sldChg chg="modSp mod">
        <pc:chgData name="Матвей Вологжин" userId="4c8302d60a1852bc" providerId="LiveId" clId="{1E3879BC-CB79-4F4E-B4C7-F5B5181D6E41}" dt="2026-03-23T10:54:36.557" v="59" actId="20577"/>
        <pc:sldMkLst>
          <pc:docMk/>
          <pc:sldMk cId="624276385" sldId="256"/>
        </pc:sldMkLst>
        <pc:spChg chg="mod">
          <ac:chgData name="Матвей Вологжин" userId="4c8302d60a1852bc" providerId="LiveId" clId="{1E3879BC-CB79-4F4E-B4C7-F5B5181D6E41}" dt="2026-03-23T10:54:19.921" v="3" actId="20577"/>
          <ac:spMkLst>
            <pc:docMk/>
            <pc:sldMk cId="624276385" sldId="256"/>
            <ac:spMk id="4" creationId="{0B4C9D6A-5137-052B-4230-920EEDECFC18}"/>
          </ac:spMkLst>
        </pc:spChg>
        <pc:spChg chg="mod">
          <ac:chgData name="Матвей Вологжин" userId="4c8302d60a1852bc" providerId="LiveId" clId="{1E3879BC-CB79-4F4E-B4C7-F5B5181D6E41}" dt="2026-03-23T10:54:36.557" v="59" actId="20577"/>
          <ac:spMkLst>
            <pc:docMk/>
            <pc:sldMk cId="624276385" sldId="256"/>
            <ac:spMk id="1033" creationId="{E6899039-F29F-59CD-7235-4158A38F5FB0}"/>
          </ac:spMkLst>
        </pc:spChg>
      </pc:sldChg>
      <pc:sldChg chg="modSp mod">
        <pc:chgData name="Матвей Вологжин" userId="4c8302d60a1852bc" providerId="LiveId" clId="{1E3879BC-CB79-4F4E-B4C7-F5B5181D6E41}" dt="2026-03-23T11:02:44.812" v="298" actId="1076"/>
        <pc:sldMkLst>
          <pc:docMk/>
          <pc:sldMk cId="2120704067" sldId="368"/>
        </pc:sldMkLst>
        <pc:spChg chg="mod">
          <ac:chgData name="Матвей Вологжин" userId="4c8302d60a1852bc" providerId="LiveId" clId="{1E3879BC-CB79-4F4E-B4C7-F5B5181D6E41}" dt="2026-03-23T11:02:44.812" v="298" actId="1076"/>
          <ac:spMkLst>
            <pc:docMk/>
            <pc:sldMk cId="2120704067" sldId="368"/>
            <ac:spMk id="8" creationId="{5B7BFBA1-39EB-6398-8A54-09200BCC2ADF}"/>
          </ac:spMkLst>
        </pc:spChg>
      </pc:sldChg>
      <pc:sldChg chg="addSp delSp modSp mod">
        <pc:chgData name="Матвей Вологжин" userId="4c8302d60a1852bc" providerId="LiveId" clId="{1E3879BC-CB79-4F4E-B4C7-F5B5181D6E41}" dt="2026-03-23T11:23:00.505" v="1668" actId="1582"/>
        <pc:sldMkLst>
          <pc:docMk/>
          <pc:sldMk cId="1715285253" sldId="372"/>
        </pc:sldMkLst>
        <pc:spChg chg="mod">
          <ac:chgData name="Матвей Вологжин" userId="4c8302d60a1852bc" providerId="LiveId" clId="{1E3879BC-CB79-4F4E-B4C7-F5B5181D6E41}" dt="2026-03-23T11:22:52.517" v="1665" actId="1076"/>
          <ac:spMkLst>
            <pc:docMk/>
            <pc:sldMk cId="1715285253" sldId="372"/>
            <ac:spMk id="2" creationId="{1CD1C1ED-3B1D-9DE1-C8C8-9AC16623CB80}"/>
          </ac:spMkLst>
        </pc:spChg>
        <pc:spChg chg="mod">
          <ac:chgData name="Матвей Вологжин" userId="4c8302d60a1852bc" providerId="LiveId" clId="{1E3879BC-CB79-4F4E-B4C7-F5B5181D6E41}" dt="2026-03-23T11:20:10.633" v="1109" actId="20577"/>
          <ac:spMkLst>
            <pc:docMk/>
            <pc:sldMk cId="1715285253" sldId="372"/>
            <ac:spMk id="65" creationId="{590D8FDE-5A0A-8BEB-8FA3-90A4879A994D}"/>
          </ac:spMkLst>
        </pc:spChg>
        <pc:picChg chg="add mod">
          <ac:chgData name="Матвей Вологжин" userId="4c8302d60a1852bc" providerId="LiveId" clId="{1E3879BC-CB79-4F4E-B4C7-F5B5181D6E41}" dt="2026-03-23T11:23:00.505" v="1668" actId="1582"/>
          <ac:picMkLst>
            <pc:docMk/>
            <pc:sldMk cId="1715285253" sldId="372"/>
            <ac:picMk id="3" creationId="{507BD709-DD6D-D89E-D58E-1AB12F78AB91}"/>
          </ac:picMkLst>
        </pc:picChg>
        <pc:picChg chg="del">
          <ac:chgData name="Матвей Вологжин" userId="4c8302d60a1852bc" providerId="LiveId" clId="{1E3879BC-CB79-4F4E-B4C7-F5B5181D6E41}" dt="2026-03-23T11:21:28.168" v="1302" actId="478"/>
          <ac:picMkLst>
            <pc:docMk/>
            <pc:sldMk cId="1715285253" sldId="372"/>
            <ac:picMk id="5" creationId="{100B5B7C-8557-C090-04D3-8ACD1F1F7D43}"/>
          </ac:picMkLst>
        </pc:picChg>
      </pc:sldChg>
      <pc:sldChg chg="addSp delSp modSp mod">
        <pc:chgData name="Матвей Вологжин" userId="4c8302d60a1852bc" providerId="LiveId" clId="{1E3879BC-CB79-4F4E-B4C7-F5B5181D6E41}" dt="2026-03-23T11:13:40.752" v="421" actId="1582"/>
        <pc:sldMkLst>
          <pc:docMk/>
          <pc:sldMk cId="495980413" sldId="382"/>
        </pc:sldMkLst>
        <pc:spChg chg="del mod">
          <ac:chgData name="Матвей Вологжин" userId="4c8302d60a1852bc" providerId="LiveId" clId="{1E3879BC-CB79-4F4E-B4C7-F5B5181D6E41}" dt="2026-03-23T11:03:32.709" v="407" actId="478"/>
          <ac:spMkLst>
            <pc:docMk/>
            <pc:sldMk cId="495980413" sldId="382"/>
            <ac:spMk id="8" creationId="{CAB00EB0-2A80-D1C2-EF3A-0F7F98817835}"/>
          </ac:spMkLst>
        </pc:spChg>
        <pc:spChg chg="mod">
          <ac:chgData name="Матвей Вологжин" userId="4c8302d60a1852bc" providerId="LiveId" clId="{1E3879BC-CB79-4F4E-B4C7-F5B5181D6E41}" dt="2026-03-23T11:03:25.677" v="405" actId="20577"/>
          <ac:spMkLst>
            <pc:docMk/>
            <pc:sldMk cId="495980413" sldId="382"/>
            <ac:spMk id="65" creationId="{F7FFBD2A-69A4-F9E6-E899-7445EFA9B19D}"/>
          </ac:spMkLst>
        </pc:spChg>
        <pc:picChg chg="add mod">
          <ac:chgData name="Матвей Вологжин" userId="4c8302d60a1852bc" providerId="LiveId" clId="{1E3879BC-CB79-4F4E-B4C7-F5B5181D6E41}" dt="2026-03-23T11:13:40.752" v="421" actId="1582"/>
          <ac:picMkLst>
            <pc:docMk/>
            <pc:sldMk cId="495980413" sldId="382"/>
            <ac:picMk id="2" creationId="{CC66192F-A7AC-CC6D-666A-D44E16BAFBC3}"/>
          </ac:picMkLst>
        </pc:picChg>
        <pc:picChg chg="del">
          <ac:chgData name="Матвей Вологжин" userId="4c8302d60a1852bc" providerId="LiveId" clId="{1E3879BC-CB79-4F4E-B4C7-F5B5181D6E41}" dt="2026-03-23T11:02:50.091" v="299" actId="478"/>
          <ac:picMkLst>
            <pc:docMk/>
            <pc:sldMk cId="495980413" sldId="382"/>
            <ac:picMk id="4" creationId="{6A8A6992-6638-3023-C3FC-156DD26C3A95}"/>
          </ac:picMkLst>
        </pc:picChg>
        <pc:picChg chg="mod">
          <ac:chgData name="Матвей Вологжин" userId="4c8302d60a1852bc" providerId="LiveId" clId="{1E3879BC-CB79-4F4E-B4C7-F5B5181D6E41}" dt="2026-03-23T11:13:21.070" v="415" actId="14100"/>
          <ac:picMkLst>
            <pc:docMk/>
            <pc:sldMk cId="495980413" sldId="382"/>
            <ac:picMk id="52" creationId="{6347E58B-4283-448A-D102-9D42C3804963}"/>
          </ac:picMkLst>
        </pc:picChg>
        <pc:picChg chg="add mod">
          <ac:chgData name="Матвей Вологжин" userId="4c8302d60a1852bc" providerId="LiveId" clId="{1E3879BC-CB79-4F4E-B4C7-F5B5181D6E41}" dt="2026-03-23T11:13:40.752" v="421" actId="1582"/>
          <ac:picMkLst>
            <pc:docMk/>
            <pc:sldMk cId="495980413" sldId="382"/>
            <ac:picMk id="1026" creationId="{96085D03-BE91-2598-5F8D-CE6822B5235A}"/>
          </ac:picMkLst>
        </pc:picChg>
      </pc:sldChg>
      <pc:sldChg chg="del">
        <pc:chgData name="Матвей Вологжин" userId="4c8302d60a1852bc" providerId="LiveId" clId="{1E3879BC-CB79-4F4E-B4C7-F5B5181D6E41}" dt="2026-03-23T10:54:47.729" v="60" actId="47"/>
        <pc:sldMkLst>
          <pc:docMk/>
          <pc:sldMk cId="1532508352" sldId="384"/>
        </pc:sldMkLst>
      </pc:sldChg>
      <pc:sldChg chg="del">
        <pc:chgData name="Матвей Вологжин" userId="4c8302d60a1852bc" providerId="LiveId" clId="{1E3879BC-CB79-4F4E-B4C7-F5B5181D6E41}" dt="2026-03-23T10:54:47.729" v="60" actId="47"/>
        <pc:sldMkLst>
          <pc:docMk/>
          <pc:sldMk cId="4215517159" sldId="387"/>
        </pc:sldMkLst>
      </pc:sldChg>
      <pc:sldChg chg="del">
        <pc:chgData name="Матвей Вологжин" userId="4c8302d60a1852bc" providerId="LiveId" clId="{1E3879BC-CB79-4F4E-B4C7-F5B5181D6E41}" dt="2026-03-23T10:54:47.729" v="60" actId="47"/>
        <pc:sldMkLst>
          <pc:docMk/>
          <pc:sldMk cId="3416597413" sldId="390"/>
        </pc:sldMkLst>
      </pc:sldChg>
      <pc:sldChg chg="del">
        <pc:chgData name="Матвей Вологжин" userId="4c8302d60a1852bc" providerId="LiveId" clId="{1E3879BC-CB79-4F4E-B4C7-F5B5181D6E41}" dt="2026-03-23T10:54:47.729" v="60" actId="47"/>
        <pc:sldMkLst>
          <pc:docMk/>
          <pc:sldMk cId="1611599305" sldId="391"/>
        </pc:sldMkLst>
      </pc:sldChg>
      <pc:sldChg chg="addSp delSp modSp mod">
        <pc:chgData name="Матвей Вологжин" userId="4c8302d60a1852bc" providerId="LiveId" clId="{1E3879BC-CB79-4F4E-B4C7-F5B5181D6E41}" dt="2026-03-23T10:55:38.405" v="112" actId="1076"/>
        <pc:sldMkLst>
          <pc:docMk/>
          <pc:sldMk cId="1593428996" sldId="392"/>
        </pc:sldMkLst>
        <pc:spChg chg="mod">
          <ac:chgData name="Матвей Вологжин" userId="4c8302d60a1852bc" providerId="LiveId" clId="{1E3879BC-CB79-4F4E-B4C7-F5B5181D6E41}" dt="2026-03-23T10:55:03.320" v="106" actId="20577"/>
          <ac:spMkLst>
            <pc:docMk/>
            <pc:sldMk cId="1593428996" sldId="392"/>
            <ac:spMk id="65" creationId="{00D83B27-3AB1-14B7-88BE-6A685E356F3B}"/>
          </ac:spMkLst>
        </pc:spChg>
        <pc:picChg chg="add mod">
          <ac:chgData name="Матвей Вологжин" userId="4c8302d60a1852bc" providerId="LiveId" clId="{1E3879BC-CB79-4F4E-B4C7-F5B5181D6E41}" dt="2026-03-23T10:55:38.405" v="112" actId="1076"/>
          <ac:picMkLst>
            <pc:docMk/>
            <pc:sldMk cId="1593428996" sldId="392"/>
            <ac:picMk id="2" creationId="{A106B388-D1B4-65AB-825F-67A885EB0D65}"/>
          </ac:picMkLst>
        </pc:picChg>
        <pc:picChg chg="del">
          <ac:chgData name="Матвей Вологжин" userId="4c8302d60a1852bc" providerId="LiveId" clId="{1E3879BC-CB79-4F4E-B4C7-F5B5181D6E41}" dt="2026-03-23T10:55:05.326" v="107" actId="478"/>
          <ac:picMkLst>
            <pc:docMk/>
            <pc:sldMk cId="1593428996" sldId="392"/>
            <ac:picMk id="3" creationId="{3393BA96-FE0F-1861-306F-0B4018B0F5E7}"/>
          </ac:picMkLst>
        </pc:picChg>
        <pc:picChg chg="del">
          <ac:chgData name="Матвей Вологжин" userId="4c8302d60a1852bc" providerId="LiveId" clId="{1E3879BC-CB79-4F4E-B4C7-F5B5181D6E41}" dt="2026-03-23T10:55:05.326" v="107" actId="478"/>
          <ac:picMkLst>
            <pc:docMk/>
            <pc:sldMk cId="1593428996" sldId="392"/>
            <ac:picMk id="4" creationId="{B3ED87C2-B029-83B7-B214-69D212CDFD1E}"/>
          </ac:picMkLst>
        </pc:picChg>
      </pc:sldChg>
      <pc:sldChg chg="del">
        <pc:chgData name="Матвей Вологжин" userId="4c8302d60a1852bc" providerId="LiveId" clId="{1E3879BC-CB79-4F4E-B4C7-F5B5181D6E41}" dt="2026-03-23T11:13:45.883" v="422" actId="47"/>
        <pc:sldMkLst>
          <pc:docMk/>
          <pc:sldMk cId="2973529801" sldId="393"/>
        </pc:sldMkLst>
      </pc:sldChg>
      <pc:sldChg chg="addSp delSp modSp mod modAnim">
        <pc:chgData name="Матвей Вологжин" userId="4c8302d60a1852bc" providerId="LiveId" clId="{1E3879BC-CB79-4F4E-B4C7-F5B5181D6E41}" dt="2026-03-23T11:23:13.963" v="1670" actId="1582"/>
        <pc:sldMkLst>
          <pc:docMk/>
          <pc:sldMk cId="1938262034" sldId="394"/>
        </pc:sldMkLst>
        <pc:spChg chg="mod">
          <ac:chgData name="Матвей Вологжин" userId="4c8302d60a1852bc" providerId="LiveId" clId="{1E3879BC-CB79-4F4E-B4C7-F5B5181D6E41}" dt="2026-03-23T11:20:00.439" v="1095" actId="1037"/>
          <ac:spMkLst>
            <pc:docMk/>
            <pc:sldMk cId="1938262034" sldId="394"/>
            <ac:spMk id="2" creationId="{0DBD01E3-E79A-7D47-AEE7-DFB94A9CF8CC}"/>
          </ac:spMkLst>
        </pc:spChg>
        <pc:spChg chg="mod">
          <ac:chgData name="Матвей Вологжин" userId="4c8302d60a1852bc" providerId="LiveId" clId="{1E3879BC-CB79-4F4E-B4C7-F5B5181D6E41}" dt="2026-03-23T11:18:40.447" v="987" actId="20577"/>
          <ac:spMkLst>
            <pc:docMk/>
            <pc:sldMk cId="1938262034" sldId="394"/>
            <ac:spMk id="65" creationId="{D1410AC7-ABA8-4EA7-61A4-1CDB9FB3CCE4}"/>
          </ac:spMkLst>
        </pc:spChg>
        <pc:picChg chg="add mod">
          <ac:chgData name="Матвей Вологжин" userId="4c8302d60a1852bc" providerId="LiveId" clId="{1E3879BC-CB79-4F4E-B4C7-F5B5181D6E41}" dt="2026-03-23T11:23:13.963" v="1670" actId="1582"/>
          <ac:picMkLst>
            <pc:docMk/>
            <pc:sldMk cId="1938262034" sldId="394"/>
            <ac:picMk id="3" creationId="{214FD2D9-10F8-2247-F4A2-B53DE3466179}"/>
          </ac:picMkLst>
        </pc:picChg>
        <pc:picChg chg="del">
          <ac:chgData name="Матвей Вологжин" userId="4c8302d60a1852bc" providerId="LiveId" clId="{1E3879BC-CB79-4F4E-B4C7-F5B5181D6E41}" dt="2026-03-23T11:13:53.350" v="423" actId="478"/>
          <ac:picMkLst>
            <pc:docMk/>
            <pc:sldMk cId="1938262034" sldId="394"/>
            <ac:picMk id="5" creationId="{B9FCBBEA-4842-C0B1-CCDF-C3BFBF52D235}"/>
          </ac:picMkLst>
        </pc:picChg>
      </pc:sldChg>
      <pc:sldChg chg="addSp delSp modSp add mod">
        <pc:chgData name="Матвей Вологжин" userId="4c8302d60a1852bc" providerId="LiveId" clId="{1E3879BC-CB79-4F4E-B4C7-F5B5181D6E41}" dt="2026-03-23T11:01:38.652" v="210"/>
        <pc:sldMkLst>
          <pc:docMk/>
          <pc:sldMk cId="4221952344" sldId="395"/>
        </pc:sldMkLst>
        <pc:grpChg chg="mod">
          <ac:chgData name="Матвей Вологжин" userId="4c8302d60a1852bc" providerId="LiveId" clId="{1E3879BC-CB79-4F4E-B4C7-F5B5181D6E41}" dt="2026-03-23T10:56:30.562" v="118"/>
          <ac:grpSpMkLst>
            <pc:docMk/>
            <pc:sldMk cId="4221952344" sldId="395"/>
            <ac:grpSpMk id="6" creationId="{F1924380-CABB-0C2E-9DEA-B9BF64435068}"/>
          </ac:grpSpMkLst>
        </pc:grpChg>
        <pc:grpChg chg="del mod">
          <ac:chgData name="Матвей Вологжин" userId="4c8302d60a1852bc" providerId="LiveId" clId="{1E3879BC-CB79-4F4E-B4C7-F5B5181D6E41}" dt="2026-03-23T10:57:32.053" v="155"/>
          <ac:grpSpMkLst>
            <pc:docMk/>
            <pc:sldMk cId="4221952344" sldId="395"/>
            <ac:grpSpMk id="9" creationId="{D1C8FA40-4FB2-0B31-C964-5426975D866F}"/>
          </ac:grpSpMkLst>
        </pc:grpChg>
        <pc:grpChg chg="mod">
          <ac:chgData name="Матвей Вологжин" userId="4c8302d60a1852bc" providerId="LiveId" clId="{1E3879BC-CB79-4F4E-B4C7-F5B5181D6E41}" dt="2026-03-23T10:57:15.728" v="130"/>
          <ac:grpSpMkLst>
            <pc:docMk/>
            <pc:sldMk cId="4221952344" sldId="395"/>
            <ac:grpSpMk id="15" creationId="{FD273F3C-3358-BA5C-A528-B1709FE8BF87}"/>
          </ac:grpSpMkLst>
        </pc:grpChg>
        <pc:grpChg chg="mod">
          <ac:chgData name="Матвей Вологжин" userId="4c8302d60a1852bc" providerId="LiveId" clId="{1E3879BC-CB79-4F4E-B4C7-F5B5181D6E41}" dt="2026-03-23T10:57:21.818" v="136"/>
          <ac:grpSpMkLst>
            <pc:docMk/>
            <pc:sldMk cId="4221952344" sldId="395"/>
            <ac:grpSpMk id="19" creationId="{7C82D4EE-070C-86B7-8C5A-6B29F44EDE9E}"/>
          </ac:grpSpMkLst>
        </pc:grpChg>
        <pc:grpChg chg="del mod">
          <ac:chgData name="Матвей Вологжин" userId="4c8302d60a1852bc" providerId="LiveId" clId="{1E3879BC-CB79-4F4E-B4C7-F5B5181D6E41}" dt="2026-03-23T10:57:26.053" v="143"/>
          <ac:grpSpMkLst>
            <pc:docMk/>
            <pc:sldMk cId="4221952344" sldId="395"/>
            <ac:grpSpMk id="23" creationId="{8AB66339-95BE-0AD4-F891-5CB2B8252F89}"/>
          </ac:grpSpMkLst>
        </pc:grpChg>
        <pc:grpChg chg="del mod">
          <ac:chgData name="Матвей Вологжин" userId="4c8302d60a1852bc" providerId="LiveId" clId="{1E3879BC-CB79-4F4E-B4C7-F5B5181D6E41}" dt="2026-03-23T10:57:32.053" v="155"/>
          <ac:grpSpMkLst>
            <pc:docMk/>
            <pc:sldMk cId="4221952344" sldId="395"/>
            <ac:grpSpMk id="25" creationId="{D499FC74-B7BD-D924-19EF-04681FDD64E7}"/>
          </ac:grpSpMkLst>
        </pc:grpChg>
        <pc:grpChg chg="mod">
          <ac:chgData name="Матвей Вологжин" userId="4c8302d60a1852bc" providerId="LiveId" clId="{1E3879BC-CB79-4F4E-B4C7-F5B5181D6E41}" dt="2026-03-23T10:57:32.053" v="155"/>
          <ac:grpSpMkLst>
            <pc:docMk/>
            <pc:sldMk cId="4221952344" sldId="395"/>
            <ac:grpSpMk id="37" creationId="{95DE6BE5-CAC6-3CC3-EF90-11BA3963D55C}"/>
          </ac:grpSpMkLst>
        </pc:grpChg>
        <pc:grpChg chg="del mod">
          <ac:chgData name="Матвей Вологжин" userId="4c8302d60a1852bc" providerId="LiveId" clId="{1E3879BC-CB79-4F4E-B4C7-F5B5181D6E41}" dt="2026-03-23T11:00:46.162" v="171"/>
          <ac:grpSpMkLst>
            <pc:docMk/>
            <pc:sldMk cId="4221952344" sldId="395"/>
            <ac:grpSpMk id="43" creationId="{05B3AF4D-4E87-6FF7-97F4-1B1E152494A4}"/>
          </ac:grpSpMkLst>
        </pc:grpChg>
        <pc:grpChg chg="mod">
          <ac:chgData name="Матвей Вологжин" userId="4c8302d60a1852bc" providerId="LiveId" clId="{1E3879BC-CB79-4F4E-B4C7-F5B5181D6E41}" dt="2026-03-23T11:00:46.162" v="171"/>
          <ac:grpSpMkLst>
            <pc:docMk/>
            <pc:sldMk cId="4221952344" sldId="395"/>
            <ac:grpSpMk id="54" creationId="{82BE8D4C-F3A1-4275-0F4C-B21F96501A70}"/>
          </ac:grpSpMkLst>
        </pc:grpChg>
        <pc:grpChg chg="add del mod">
          <ac:chgData name="Матвей Вологжин" userId="4c8302d60a1852bc" providerId="LiveId" clId="{1E3879BC-CB79-4F4E-B4C7-F5B5181D6E41}" dt="2026-03-23T11:01:30.284" v="200"/>
          <ac:grpSpMkLst>
            <pc:docMk/>
            <pc:sldMk cId="4221952344" sldId="395"/>
            <ac:grpSpMk id="59" creationId="{6995A0AA-A7EB-78AC-043A-5CD409CE890B}"/>
          </ac:grpSpMkLst>
        </pc:grpChg>
        <pc:grpChg chg="mod">
          <ac:chgData name="Матвей Вологжин" userId="4c8302d60a1852bc" providerId="LiveId" clId="{1E3879BC-CB79-4F4E-B4C7-F5B5181D6E41}" dt="2026-03-23T11:01:29.602" v="197"/>
          <ac:grpSpMkLst>
            <pc:docMk/>
            <pc:sldMk cId="4221952344" sldId="395"/>
            <ac:grpSpMk id="62" creationId="{D9F3E547-C82D-3974-56DA-298983C4F175}"/>
          </ac:grpSpMkLst>
        </pc:grpChg>
        <pc:grpChg chg="add del mod">
          <ac:chgData name="Матвей Вологжин" userId="4c8302d60a1852bc" providerId="LiveId" clId="{1E3879BC-CB79-4F4E-B4C7-F5B5181D6E41}" dt="2026-03-23T11:01:28.735" v="194"/>
          <ac:grpSpMkLst>
            <pc:docMk/>
            <pc:sldMk cId="4221952344" sldId="395"/>
            <ac:grpSpMk id="66" creationId="{EA2E95D8-032B-13E5-D8C1-0F6210192DCA}"/>
          </ac:grpSpMkLst>
        </pc:grpChg>
        <pc:grpChg chg="mod">
          <ac:chgData name="Матвей Вологжин" userId="4c8302d60a1852bc" providerId="LiveId" clId="{1E3879BC-CB79-4F4E-B4C7-F5B5181D6E41}" dt="2026-03-23T11:01:27.894" v="191"/>
          <ac:grpSpMkLst>
            <pc:docMk/>
            <pc:sldMk cId="4221952344" sldId="395"/>
            <ac:grpSpMk id="73" creationId="{D7704365-1779-495F-1D10-B7E2D4304516}"/>
          </ac:grpSpMkLst>
        </pc:grpChg>
        <pc:grpChg chg="mod">
          <ac:chgData name="Матвей Вологжин" userId="4c8302d60a1852bc" providerId="LiveId" clId="{1E3879BC-CB79-4F4E-B4C7-F5B5181D6E41}" dt="2026-03-23T11:01:27.593" v="189"/>
          <ac:grpSpMkLst>
            <pc:docMk/>
            <pc:sldMk cId="4221952344" sldId="395"/>
            <ac:grpSpMk id="75" creationId="{C4C6CB77-0445-8B73-48EA-E5241D553FAC}"/>
          </ac:grpSpMkLst>
        </pc:grpChg>
        <pc:grpChg chg="del mod">
          <ac:chgData name="Матвей Вологжин" userId="4c8302d60a1852bc" providerId="LiveId" clId="{1E3879BC-CB79-4F4E-B4C7-F5B5181D6E41}" dt="2026-03-23T11:01:38.652" v="210"/>
          <ac:grpSpMkLst>
            <pc:docMk/>
            <pc:sldMk cId="4221952344" sldId="395"/>
            <ac:grpSpMk id="84" creationId="{3CF76648-F639-C283-6382-D17A7D8362D5}"/>
          </ac:grpSpMkLst>
        </pc:grpChg>
        <pc:grpChg chg="mod">
          <ac:chgData name="Матвей Вологжин" userId="4c8302d60a1852bc" providerId="LiveId" clId="{1E3879BC-CB79-4F4E-B4C7-F5B5181D6E41}" dt="2026-03-23T11:01:38.652" v="210"/>
          <ac:grpSpMkLst>
            <pc:docMk/>
            <pc:sldMk cId="4221952344" sldId="395"/>
            <ac:grpSpMk id="85" creationId="{AED325C3-34D5-038F-7577-D47DB5B34C0A}"/>
          </ac:grpSpMkLst>
        </pc:grpChg>
        <pc:inkChg chg="add del">
          <ac:chgData name="Матвей Вологжин" userId="4c8302d60a1852bc" providerId="LiveId" clId="{1E3879BC-CB79-4F4E-B4C7-F5B5181D6E41}" dt="2026-03-23T10:56:27.361" v="115" actId="9405"/>
          <ac:inkMkLst>
            <pc:docMk/>
            <pc:sldMk cId="4221952344" sldId="395"/>
            <ac:inkMk id="3" creationId="{9580EE46-7EBA-0688-DA6D-83E9E45EF030}"/>
          </ac:inkMkLst>
        </pc:inkChg>
        <pc:inkChg chg="add mod">
          <ac:chgData name="Матвей Вологжин" userId="4c8302d60a1852bc" providerId="LiveId" clId="{1E3879BC-CB79-4F4E-B4C7-F5B5181D6E41}" dt="2026-03-23T10:56:30.562" v="118"/>
          <ac:inkMkLst>
            <pc:docMk/>
            <pc:sldMk cId="4221952344" sldId="395"/>
            <ac:inkMk id="4" creationId="{36034979-7AE3-923E-242C-EA79EDD8162C}"/>
          </ac:inkMkLst>
        </pc:inkChg>
        <pc:inkChg chg="add mod">
          <ac:chgData name="Матвей Вологжин" userId="4c8302d60a1852bc" providerId="LiveId" clId="{1E3879BC-CB79-4F4E-B4C7-F5B5181D6E41}" dt="2026-03-23T10:56:30.562" v="118"/>
          <ac:inkMkLst>
            <pc:docMk/>
            <pc:sldMk cId="4221952344" sldId="395"/>
            <ac:inkMk id="5" creationId="{71CCE7DC-D93C-E9A8-A1EA-FBACF98E0EE6}"/>
          </ac:inkMkLst>
        </pc:inkChg>
        <pc:inkChg chg="add mod">
          <ac:chgData name="Матвей Вологжин" userId="4c8302d60a1852bc" providerId="LiveId" clId="{1E3879BC-CB79-4F4E-B4C7-F5B5181D6E41}" dt="2026-03-23T10:56:33.525" v="121"/>
          <ac:inkMkLst>
            <pc:docMk/>
            <pc:sldMk cId="4221952344" sldId="395"/>
            <ac:inkMk id="7" creationId="{3E1BEEB6-83FF-A1B0-BB05-BEBC0B96D509}"/>
          </ac:inkMkLst>
        </pc:inkChg>
        <pc:inkChg chg="add mod">
          <ac:chgData name="Матвей Вологжин" userId="4c8302d60a1852bc" providerId="LiveId" clId="{1E3879BC-CB79-4F4E-B4C7-F5B5181D6E41}" dt="2026-03-23T10:56:33.525" v="121"/>
          <ac:inkMkLst>
            <pc:docMk/>
            <pc:sldMk cId="4221952344" sldId="395"/>
            <ac:inkMk id="8" creationId="{A2F9B443-DCEF-3F87-06DA-03FB0587991B}"/>
          </ac:inkMkLst>
        </pc:inkChg>
        <pc:inkChg chg="add del">
          <ac:chgData name="Матвей Вологжин" userId="4c8302d60a1852bc" providerId="LiveId" clId="{1E3879BC-CB79-4F4E-B4C7-F5B5181D6E41}" dt="2026-03-23T10:56:43.212" v="123" actId="9405"/>
          <ac:inkMkLst>
            <pc:docMk/>
            <pc:sldMk cId="4221952344" sldId="395"/>
            <ac:inkMk id="11" creationId="{B05A115E-4852-BD4E-DEC7-454C53E13F77}"/>
          </ac:inkMkLst>
        </pc:inkChg>
        <pc:inkChg chg="add del">
          <ac:chgData name="Матвей Вологжин" userId="4c8302d60a1852bc" providerId="LiveId" clId="{1E3879BC-CB79-4F4E-B4C7-F5B5181D6E41}" dt="2026-03-23T10:57:12.654" v="125" actId="9405"/>
          <ac:inkMkLst>
            <pc:docMk/>
            <pc:sldMk cId="4221952344" sldId="395"/>
            <ac:inkMk id="12" creationId="{6FB3792C-980D-6406-A30E-0AEAEB1BE2B6}"/>
          </ac:inkMkLst>
        </pc:inkChg>
        <pc:inkChg chg="add del mod">
          <ac:chgData name="Матвей Вологжин" userId="4c8302d60a1852bc" providerId="LiveId" clId="{1E3879BC-CB79-4F4E-B4C7-F5B5181D6E41}" dt="2026-03-23T10:57:15.884" v="131" actId="9405"/>
          <ac:inkMkLst>
            <pc:docMk/>
            <pc:sldMk cId="4221952344" sldId="395"/>
            <ac:inkMk id="13" creationId="{C672FE20-DE78-11EE-7857-6E79EBA27C2D}"/>
          </ac:inkMkLst>
        </pc:inkChg>
        <pc:inkChg chg="add del mod">
          <ac:chgData name="Матвей Вологжин" userId="4c8302d60a1852bc" providerId="LiveId" clId="{1E3879BC-CB79-4F4E-B4C7-F5B5181D6E41}" dt="2026-03-23T10:57:15.728" v="130"/>
          <ac:inkMkLst>
            <pc:docMk/>
            <pc:sldMk cId="4221952344" sldId="395"/>
            <ac:inkMk id="14" creationId="{F7A76335-1353-2592-0C8B-21BB01A6B6DA}"/>
          </ac:inkMkLst>
        </pc:inkChg>
        <pc:inkChg chg="add del mod">
          <ac:chgData name="Матвей Вологжин" userId="4c8302d60a1852bc" providerId="LiveId" clId="{1E3879BC-CB79-4F4E-B4C7-F5B5181D6E41}" dt="2026-03-23T10:57:22.201" v="137" actId="9405"/>
          <ac:inkMkLst>
            <pc:docMk/>
            <pc:sldMk cId="4221952344" sldId="395"/>
            <ac:inkMk id="16" creationId="{5E156366-8BC2-A7CB-A6EE-8DDAD6F2DB5F}"/>
          </ac:inkMkLst>
        </pc:inkChg>
        <pc:inkChg chg="add del mod">
          <ac:chgData name="Матвей Вологжин" userId="4c8302d60a1852bc" providerId="LiveId" clId="{1E3879BC-CB79-4F4E-B4C7-F5B5181D6E41}" dt="2026-03-23T10:57:21.818" v="136"/>
          <ac:inkMkLst>
            <pc:docMk/>
            <pc:sldMk cId="4221952344" sldId="395"/>
            <ac:inkMk id="18" creationId="{790134C7-9E70-DA53-13B0-15C4AD28743B}"/>
          </ac:inkMkLst>
        </pc:inkChg>
        <pc:inkChg chg="add mod">
          <ac:chgData name="Матвей Вологжин" userId="4c8302d60a1852bc" providerId="LiveId" clId="{1E3879BC-CB79-4F4E-B4C7-F5B5181D6E41}" dt="2026-03-23T10:57:26.053" v="143"/>
          <ac:inkMkLst>
            <pc:docMk/>
            <pc:sldMk cId="4221952344" sldId="395"/>
            <ac:inkMk id="20" creationId="{BA230890-2AF5-8081-ACD2-924058B15AB5}"/>
          </ac:inkMkLst>
        </pc:inkChg>
        <pc:inkChg chg="add mod">
          <ac:chgData name="Матвей Вологжин" userId="4c8302d60a1852bc" providerId="LiveId" clId="{1E3879BC-CB79-4F4E-B4C7-F5B5181D6E41}" dt="2026-03-23T10:57:26.053" v="143"/>
          <ac:inkMkLst>
            <pc:docMk/>
            <pc:sldMk cId="4221952344" sldId="395"/>
            <ac:inkMk id="21" creationId="{575BC3D9-3678-4935-E65F-AF1363D610C2}"/>
          </ac:inkMkLst>
        </pc:inkChg>
        <pc:inkChg chg="add mod">
          <ac:chgData name="Матвей Вологжин" userId="4c8302d60a1852bc" providerId="LiveId" clId="{1E3879BC-CB79-4F4E-B4C7-F5B5181D6E41}" dt="2026-03-23T10:57:32.053" v="155"/>
          <ac:inkMkLst>
            <pc:docMk/>
            <pc:sldMk cId="4221952344" sldId="395"/>
            <ac:inkMk id="22" creationId="{2071B8E9-8B31-44EB-84F8-61A22833C9E2}"/>
          </ac:inkMkLst>
        </pc:inkChg>
        <pc:inkChg chg="add mod">
          <ac:chgData name="Матвей Вологжин" userId="4c8302d60a1852bc" providerId="LiveId" clId="{1E3879BC-CB79-4F4E-B4C7-F5B5181D6E41}" dt="2026-03-23T10:57:32.053" v="155"/>
          <ac:inkMkLst>
            <pc:docMk/>
            <pc:sldMk cId="4221952344" sldId="395"/>
            <ac:inkMk id="24" creationId="{441BFA11-0F08-1A0A-3ABF-6F1E07F1E4F7}"/>
          </ac:inkMkLst>
        </pc:inkChg>
        <pc:inkChg chg="add mod">
          <ac:chgData name="Матвей Вологжин" userId="4c8302d60a1852bc" providerId="LiveId" clId="{1E3879BC-CB79-4F4E-B4C7-F5B5181D6E41}" dt="2026-03-23T10:57:32.053" v="155"/>
          <ac:inkMkLst>
            <pc:docMk/>
            <pc:sldMk cId="4221952344" sldId="395"/>
            <ac:inkMk id="26" creationId="{03862373-B932-8A29-97B1-4B3E9031F088}"/>
          </ac:inkMkLst>
        </pc:inkChg>
        <pc:inkChg chg="add">
          <ac:chgData name="Матвей Вологжин" userId="4c8302d60a1852bc" providerId="LiveId" clId="{1E3879BC-CB79-4F4E-B4C7-F5B5181D6E41}" dt="2026-03-23T10:57:27.200" v="145" actId="9405"/>
          <ac:inkMkLst>
            <pc:docMk/>
            <pc:sldMk cId="4221952344" sldId="395"/>
            <ac:inkMk id="27" creationId="{02042FD7-DACC-7E12-C169-C1C5D61387FD}"/>
          </ac:inkMkLst>
        </pc:inkChg>
        <pc:inkChg chg="add mod">
          <ac:chgData name="Матвей Вологжин" userId="4c8302d60a1852bc" providerId="LiveId" clId="{1E3879BC-CB79-4F4E-B4C7-F5B5181D6E41}" dt="2026-03-23T10:57:32.053" v="155"/>
          <ac:inkMkLst>
            <pc:docMk/>
            <pc:sldMk cId="4221952344" sldId="395"/>
            <ac:inkMk id="28" creationId="{8985DAA2-A6E4-0B20-2C15-A2E0AA2D8E13}"/>
          </ac:inkMkLst>
        </pc:inkChg>
        <pc:inkChg chg="add mod">
          <ac:chgData name="Матвей Вологжин" userId="4c8302d60a1852bc" providerId="LiveId" clId="{1E3879BC-CB79-4F4E-B4C7-F5B5181D6E41}" dt="2026-03-23T10:57:32.053" v="155"/>
          <ac:inkMkLst>
            <pc:docMk/>
            <pc:sldMk cId="4221952344" sldId="395"/>
            <ac:inkMk id="29" creationId="{0B889C8D-3ADC-B572-5F6F-5987769BEB40}"/>
          </ac:inkMkLst>
        </pc:inkChg>
        <pc:inkChg chg="add mod">
          <ac:chgData name="Матвей Вологжин" userId="4c8302d60a1852bc" providerId="LiveId" clId="{1E3879BC-CB79-4F4E-B4C7-F5B5181D6E41}" dt="2026-03-23T10:57:32.053" v="155"/>
          <ac:inkMkLst>
            <pc:docMk/>
            <pc:sldMk cId="4221952344" sldId="395"/>
            <ac:inkMk id="30" creationId="{9817B867-6F4E-14A4-962D-CBACE521F757}"/>
          </ac:inkMkLst>
        </pc:inkChg>
        <pc:inkChg chg="add">
          <ac:chgData name="Матвей Вологжин" userId="4c8302d60a1852bc" providerId="LiveId" clId="{1E3879BC-CB79-4F4E-B4C7-F5B5181D6E41}" dt="2026-03-23T10:57:29.464" v="149" actId="9405"/>
          <ac:inkMkLst>
            <pc:docMk/>
            <pc:sldMk cId="4221952344" sldId="395"/>
            <ac:inkMk id="31" creationId="{EF21B33E-326D-1049-0518-AC91BDE784FE}"/>
          </ac:inkMkLst>
        </pc:inkChg>
        <pc:inkChg chg="add">
          <ac:chgData name="Матвей Вологжин" userId="4c8302d60a1852bc" providerId="LiveId" clId="{1E3879BC-CB79-4F4E-B4C7-F5B5181D6E41}" dt="2026-03-23T10:57:30.282" v="150" actId="9405"/>
          <ac:inkMkLst>
            <pc:docMk/>
            <pc:sldMk cId="4221952344" sldId="395"/>
            <ac:inkMk id="32" creationId="{8082227F-5396-7412-44FC-90FDCA98A929}"/>
          </ac:inkMkLst>
        </pc:inkChg>
        <pc:inkChg chg="add">
          <ac:chgData name="Матвей Вологжин" userId="4c8302d60a1852bc" providerId="LiveId" clId="{1E3879BC-CB79-4F4E-B4C7-F5B5181D6E41}" dt="2026-03-23T10:57:30.639" v="151" actId="9405"/>
          <ac:inkMkLst>
            <pc:docMk/>
            <pc:sldMk cId="4221952344" sldId="395"/>
            <ac:inkMk id="33" creationId="{81BCC3CF-D4BA-6210-BA6C-E2C14DD0C996}"/>
          </ac:inkMkLst>
        </pc:inkChg>
        <pc:inkChg chg="add mod">
          <ac:chgData name="Матвей Вологжин" userId="4c8302d60a1852bc" providerId="LiveId" clId="{1E3879BC-CB79-4F4E-B4C7-F5B5181D6E41}" dt="2026-03-23T10:57:32.053" v="155"/>
          <ac:inkMkLst>
            <pc:docMk/>
            <pc:sldMk cId="4221952344" sldId="395"/>
            <ac:inkMk id="34" creationId="{8DBCDD18-FC4B-5205-BC40-A20875CD04E6}"/>
          </ac:inkMkLst>
        </pc:inkChg>
        <pc:inkChg chg="add">
          <ac:chgData name="Матвей Вологжин" userId="4c8302d60a1852bc" providerId="LiveId" clId="{1E3879BC-CB79-4F4E-B4C7-F5B5181D6E41}" dt="2026-03-23T10:57:31.143" v="153" actId="9405"/>
          <ac:inkMkLst>
            <pc:docMk/>
            <pc:sldMk cId="4221952344" sldId="395"/>
            <ac:inkMk id="35" creationId="{A4E0045D-7233-5707-9FA6-B1552CFEA6F8}"/>
          </ac:inkMkLst>
        </pc:inkChg>
        <pc:inkChg chg="add">
          <ac:chgData name="Матвей Вологжин" userId="4c8302d60a1852bc" providerId="LiveId" clId="{1E3879BC-CB79-4F4E-B4C7-F5B5181D6E41}" dt="2026-03-23T10:57:31.360" v="154" actId="9405"/>
          <ac:inkMkLst>
            <pc:docMk/>
            <pc:sldMk cId="4221952344" sldId="395"/>
            <ac:inkMk id="36" creationId="{174A36C4-0A57-5995-7835-710D210A3D2D}"/>
          </ac:inkMkLst>
        </pc:inkChg>
        <pc:inkChg chg="add mod">
          <ac:chgData name="Матвей Вологжин" userId="4c8302d60a1852bc" providerId="LiveId" clId="{1E3879BC-CB79-4F4E-B4C7-F5B5181D6E41}" dt="2026-03-23T11:00:39.195" v="161"/>
          <ac:inkMkLst>
            <pc:docMk/>
            <pc:sldMk cId="4221952344" sldId="395"/>
            <ac:inkMk id="38" creationId="{FF625EA5-1915-9C66-C27E-D93D9EFE611F}"/>
          </ac:inkMkLst>
        </pc:inkChg>
        <pc:inkChg chg="add mod">
          <ac:chgData name="Матвей Вологжин" userId="4c8302d60a1852bc" providerId="LiveId" clId="{1E3879BC-CB79-4F4E-B4C7-F5B5181D6E41}" dt="2026-03-23T11:00:46.162" v="171"/>
          <ac:inkMkLst>
            <pc:docMk/>
            <pc:sldMk cId="4221952344" sldId="395"/>
            <ac:inkMk id="39" creationId="{9ED86C98-1BD3-7E97-B00C-22F0BB8E355E}"/>
          </ac:inkMkLst>
        </pc:inkChg>
        <pc:inkChg chg="add mod">
          <ac:chgData name="Матвей Вологжин" userId="4c8302d60a1852bc" providerId="LiveId" clId="{1E3879BC-CB79-4F4E-B4C7-F5B5181D6E41}" dt="2026-03-23T11:00:46.162" v="171"/>
          <ac:inkMkLst>
            <pc:docMk/>
            <pc:sldMk cId="4221952344" sldId="395"/>
            <ac:inkMk id="40" creationId="{0B7FF484-B21D-9B61-ED6C-0F356185B675}"/>
          </ac:inkMkLst>
        </pc:inkChg>
        <pc:inkChg chg="add mod">
          <ac:chgData name="Матвей Вологжин" userId="4c8302d60a1852bc" providerId="LiveId" clId="{1E3879BC-CB79-4F4E-B4C7-F5B5181D6E41}" dt="2026-03-23T11:00:39.195" v="161"/>
          <ac:inkMkLst>
            <pc:docMk/>
            <pc:sldMk cId="4221952344" sldId="395"/>
            <ac:inkMk id="41" creationId="{FB9A2535-B03D-3579-C532-ED301BDA95F0}"/>
          </ac:inkMkLst>
        </pc:inkChg>
        <pc:inkChg chg="add mod">
          <ac:chgData name="Матвей Вологжин" userId="4c8302d60a1852bc" providerId="LiveId" clId="{1E3879BC-CB79-4F4E-B4C7-F5B5181D6E41}" dt="2026-03-23T11:00:46.162" v="171"/>
          <ac:inkMkLst>
            <pc:docMk/>
            <pc:sldMk cId="4221952344" sldId="395"/>
            <ac:inkMk id="42" creationId="{BD40C0D3-29DA-BF03-0CCB-C7CB326FF151}"/>
          </ac:inkMkLst>
        </pc:inkChg>
        <pc:inkChg chg="add">
          <ac:chgData name="Матвей Вологжин" userId="4c8302d60a1852bc" providerId="LiveId" clId="{1E3879BC-CB79-4F4E-B4C7-F5B5181D6E41}" dt="2026-03-23T11:00:39.711" v="162" actId="9405"/>
          <ac:inkMkLst>
            <pc:docMk/>
            <pc:sldMk cId="4221952344" sldId="395"/>
            <ac:inkMk id="44" creationId="{E6E37A35-FD28-2DE9-E504-28BC9344F903}"/>
          </ac:inkMkLst>
        </pc:inkChg>
        <pc:inkChg chg="add">
          <ac:chgData name="Матвей Вологжин" userId="4c8302d60a1852bc" providerId="LiveId" clId="{1E3879BC-CB79-4F4E-B4C7-F5B5181D6E41}" dt="2026-03-23T11:00:40.352" v="163" actId="9405"/>
          <ac:inkMkLst>
            <pc:docMk/>
            <pc:sldMk cId="4221952344" sldId="395"/>
            <ac:inkMk id="45" creationId="{2B4C182B-BDEE-C717-58E8-9576BA7130DA}"/>
          </ac:inkMkLst>
        </pc:inkChg>
        <pc:inkChg chg="add">
          <ac:chgData name="Матвей Вологжин" userId="4c8302d60a1852bc" providerId="LiveId" clId="{1E3879BC-CB79-4F4E-B4C7-F5B5181D6E41}" dt="2026-03-23T11:00:41.129" v="164" actId="9405"/>
          <ac:inkMkLst>
            <pc:docMk/>
            <pc:sldMk cId="4221952344" sldId="395"/>
            <ac:inkMk id="46" creationId="{9D164F88-18EA-01CF-6C03-D554F09CE39C}"/>
          </ac:inkMkLst>
        </pc:inkChg>
        <pc:inkChg chg="add mod">
          <ac:chgData name="Матвей Вологжин" userId="4c8302d60a1852bc" providerId="LiveId" clId="{1E3879BC-CB79-4F4E-B4C7-F5B5181D6E41}" dt="2026-03-23T11:00:46.162" v="171"/>
          <ac:inkMkLst>
            <pc:docMk/>
            <pc:sldMk cId="4221952344" sldId="395"/>
            <ac:inkMk id="47" creationId="{1997A160-E987-F1A5-4B48-1D3D9DB2BF7C}"/>
          </ac:inkMkLst>
        </pc:inkChg>
        <pc:inkChg chg="add mod">
          <ac:chgData name="Матвей Вологжин" userId="4c8302d60a1852bc" providerId="LiveId" clId="{1E3879BC-CB79-4F4E-B4C7-F5B5181D6E41}" dt="2026-03-23T11:00:46.162" v="171"/>
          <ac:inkMkLst>
            <pc:docMk/>
            <pc:sldMk cId="4221952344" sldId="395"/>
            <ac:inkMk id="48" creationId="{E57457C1-84B8-9890-DC66-5FA82B77DF25}"/>
          </ac:inkMkLst>
        </pc:inkChg>
        <pc:inkChg chg="add mod">
          <ac:chgData name="Матвей Вологжин" userId="4c8302d60a1852bc" providerId="LiveId" clId="{1E3879BC-CB79-4F4E-B4C7-F5B5181D6E41}" dt="2026-03-23T11:00:46.162" v="171"/>
          <ac:inkMkLst>
            <pc:docMk/>
            <pc:sldMk cId="4221952344" sldId="395"/>
            <ac:inkMk id="49" creationId="{538462E8-AF5F-2297-C1E1-7984E72F7B7C}"/>
          </ac:inkMkLst>
        </pc:inkChg>
        <pc:inkChg chg="add mod">
          <ac:chgData name="Матвей Вологжин" userId="4c8302d60a1852bc" providerId="LiveId" clId="{1E3879BC-CB79-4F4E-B4C7-F5B5181D6E41}" dt="2026-03-23T11:00:46.162" v="171"/>
          <ac:inkMkLst>
            <pc:docMk/>
            <pc:sldMk cId="4221952344" sldId="395"/>
            <ac:inkMk id="50" creationId="{1C5DC962-8CD3-586D-5B5D-41548A230FF5}"/>
          </ac:inkMkLst>
        </pc:inkChg>
        <pc:inkChg chg="add mod">
          <ac:chgData name="Матвей Вологжин" userId="4c8302d60a1852bc" providerId="LiveId" clId="{1E3879BC-CB79-4F4E-B4C7-F5B5181D6E41}" dt="2026-03-23T11:00:46.162" v="171"/>
          <ac:inkMkLst>
            <pc:docMk/>
            <pc:sldMk cId="4221952344" sldId="395"/>
            <ac:inkMk id="51" creationId="{A60B78B7-661D-6114-B0B8-333A909640B5}"/>
          </ac:inkMkLst>
        </pc:inkChg>
        <pc:inkChg chg="add">
          <ac:chgData name="Матвей Вологжин" userId="4c8302d60a1852bc" providerId="LiveId" clId="{1E3879BC-CB79-4F4E-B4C7-F5B5181D6E41}" dt="2026-03-23T11:00:45.535" v="170" actId="9405"/>
          <ac:inkMkLst>
            <pc:docMk/>
            <pc:sldMk cId="4221952344" sldId="395"/>
            <ac:inkMk id="53" creationId="{508DE50F-683D-4116-A073-01A255F21AAC}"/>
          </ac:inkMkLst>
        </pc:inkChg>
        <pc:inkChg chg="add mod">
          <ac:chgData name="Матвей Вологжин" userId="4c8302d60a1852bc" providerId="LiveId" clId="{1E3879BC-CB79-4F4E-B4C7-F5B5181D6E41}" dt="2026-03-23T11:01:38.652" v="210"/>
          <ac:inkMkLst>
            <pc:docMk/>
            <pc:sldMk cId="4221952344" sldId="395"/>
            <ac:inkMk id="55" creationId="{5835965C-F1FB-BDB6-5A92-0637AFB00E77}"/>
          </ac:inkMkLst>
        </pc:inkChg>
        <pc:inkChg chg="add mod">
          <ac:chgData name="Матвей Вологжин" userId="4c8302d60a1852bc" providerId="LiveId" clId="{1E3879BC-CB79-4F4E-B4C7-F5B5181D6E41}" dt="2026-03-23T11:01:38.652" v="210"/>
          <ac:inkMkLst>
            <pc:docMk/>
            <pc:sldMk cId="4221952344" sldId="395"/>
            <ac:inkMk id="56" creationId="{9A39B3C0-6D65-EBF7-336F-BD85CF2ADF25}"/>
          </ac:inkMkLst>
        </pc:inkChg>
        <pc:inkChg chg="add del mod">
          <ac:chgData name="Матвей Вологжин" userId="4c8302d60a1852bc" providerId="LiveId" clId="{1E3879BC-CB79-4F4E-B4C7-F5B5181D6E41}" dt="2026-03-23T11:01:30.662" v="201" actId="9405"/>
          <ac:inkMkLst>
            <pc:docMk/>
            <pc:sldMk cId="4221952344" sldId="395"/>
            <ac:inkMk id="57" creationId="{33C342CB-081D-CA78-ABF0-AB2EEBF3E343}"/>
          </ac:inkMkLst>
        </pc:inkChg>
        <pc:inkChg chg="add del mod">
          <ac:chgData name="Матвей Вологжин" userId="4c8302d60a1852bc" providerId="LiveId" clId="{1E3879BC-CB79-4F4E-B4C7-F5B5181D6E41}" dt="2026-03-23T11:01:30.284" v="200"/>
          <ac:inkMkLst>
            <pc:docMk/>
            <pc:sldMk cId="4221952344" sldId="395"/>
            <ac:inkMk id="58" creationId="{C67D9570-671E-767A-1A3F-747347FE5648}"/>
          </ac:inkMkLst>
        </pc:inkChg>
        <pc:inkChg chg="add del mod">
          <ac:chgData name="Матвей Вологжин" userId="4c8302d60a1852bc" providerId="LiveId" clId="{1E3879BC-CB79-4F4E-B4C7-F5B5181D6E41}" dt="2026-03-23T11:01:29.964" v="198" actId="9405"/>
          <ac:inkMkLst>
            <pc:docMk/>
            <pc:sldMk cId="4221952344" sldId="395"/>
            <ac:inkMk id="60" creationId="{749296D9-EFBE-3429-0572-F33F830D35F8}"/>
          </ac:inkMkLst>
        </pc:inkChg>
        <pc:inkChg chg="add del mod">
          <ac:chgData name="Матвей Вологжин" userId="4c8302d60a1852bc" providerId="LiveId" clId="{1E3879BC-CB79-4F4E-B4C7-F5B5181D6E41}" dt="2026-03-23T11:01:29.602" v="197"/>
          <ac:inkMkLst>
            <pc:docMk/>
            <pc:sldMk cId="4221952344" sldId="395"/>
            <ac:inkMk id="61" creationId="{0B18EBDC-A793-495E-3177-7F3766289678}"/>
          </ac:inkMkLst>
        </pc:inkChg>
        <pc:inkChg chg="add del mod">
          <ac:chgData name="Матвей Вологжин" userId="4c8302d60a1852bc" providerId="LiveId" clId="{1E3879BC-CB79-4F4E-B4C7-F5B5181D6E41}" dt="2026-03-23T11:01:29.121" v="195" actId="9405"/>
          <ac:inkMkLst>
            <pc:docMk/>
            <pc:sldMk cId="4221952344" sldId="395"/>
            <ac:inkMk id="63" creationId="{8268BD37-400B-3243-1F18-3DEBFC246304}"/>
          </ac:inkMkLst>
        </pc:inkChg>
        <pc:inkChg chg="add del mod">
          <ac:chgData name="Матвей Вологжин" userId="4c8302d60a1852bc" providerId="LiveId" clId="{1E3879BC-CB79-4F4E-B4C7-F5B5181D6E41}" dt="2026-03-23T11:01:28.735" v="194"/>
          <ac:inkMkLst>
            <pc:docMk/>
            <pc:sldMk cId="4221952344" sldId="395"/>
            <ac:inkMk id="64" creationId="{0D1B0A65-6D5B-DDB0-F73B-B9ABB9D7987A}"/>
          </ac:inkMkLst>
        </pc:inkChg>
        <pc:inkChg chg="add del mod">
          <ac:chgData name="Матвей Вологжин" userId="4c8302d60a1852bc" providerId="LiveId" clId="{1E3879BC-CB79-4F4E-B4C7-F5B5181D6E41}" dt="2026-03-23T11:01:28.332" v="192" actId="9405"/>
          <ac:inkMkLst>
            <pc:docMk/>
            <pc:sldMk cId="4221952344" sldId="395"/>
            <ac:inkMk id="68" creationId="{304202D0-6F83-10D6-4333-7AD0594CB290}"/>
          </ac:inkMkLst>
        </pc:inkChg>
        <pc:inkChg chg="add del mod">
          <ac:chgData name="Матвей Вологжин" userId="4c8302d60a1852bc" providerId="LiveId" clId="{1E3879BC-CB79-4F4E-B4C7-F5B5181D6E41}" dt="2026-03-23T11:01:27.894" v="191"/>
          <ac:inkMkLst>
            <pc:docMk/>
            <pc:sldMk cId="4221952344" sldId="395"/>
            <ac:inkMk id="72" creationId="{62B27338-8AEC-71C1-A7B7-8A0868F3B163}"/>
          </ac:inkMkLst>
        </pc:inkChg>
        <pc:inkChg chg="add del mod">
          <ac:chgData name="Матвей Вологжин" userId="4c8302d60a1852bc" providerId="LiveId" clId="{1E3879BC-CB79-4F4E-B4C7-F5B5181D6E41}" dt="2026-03-23T11:01:27.593" v="189"/>
          <ac:inkMkLst>
            <pc:docMk/>
            <pc:sldMk cId="4221952344" sldId="395"/>
            <ac:inkMk id="74" creationId="{EA8D9393-8A38-681E-4F41-1731A8A5550F}"/>
          </ac:inkMkLst>
        </pc:inkChg>
        <pc:inkChg chg="add mod">
          <ac:chgData name="Матвей Вологжин" userId="4c8302d60a1852bc" providerId="LiveId" clId="{1E3879BC-CB79-4F4E-B4C7-F5B5181D6E41}" dt="2026-03-23T11:01:38.652" v="210"/>
          <ac:inkMkLst>
            <pc:docMk/>
            <pc:sldMk cId="4221952344" sldId="395"/>
            <ac:inkMk id="76" creationId="{D0799187-45E3-0E14-F020-2293350E1875}"/>
          </ac:inkMkLst>
        </pc:inkChg>
        <pc:inkChg chg="add">
          <ac:chgData name="Матвей Вологжин" userId="4c8302d60a1852bc" providerId="LiveId" clId="{1E3879BC-CB79-4F4E-B4C7-F5B5181D6E41}" dt="2026-03-23T11:01:33.196" v="203" actId="9405"/>
          <ac:inkMkLst>
            <pc:docMk/>
            <pc:sldMk cId="4221952344" sldId="395"/>
            <ac:inkMk id="77" creationId="{24B3780E-EBD8-85F7-C54E-960991D98FDA}"/>
          </ac:inkMkLst>
        </pc:inkChg>
        <pc:inkChg chg="add mod">
          <ac:chgData name="Матвей Вологжин" userId="4c8302d60a1852bc" providerId="LiveId" clId="{1E3879BC-CB79-4F4E-B4C7-F5B5181D6E41}" dt="2026-03-23T11:01:38.652" v="210"/>
          <ac:inkMkLst>
            <pc:docMk/>
            <pc:sldMk cId="4221952344" sldId="395"/>
            <ac:inkMk id="78" creationId="{A44568CC-E9D5-368A-B8CF-2DBD0372CE5A}"/>
          </ac:inkMkLst>
        </pc:inkChg>
        <pc:inkChg chg="add mod">
          <ac:chgData name="Матвей Вологжин" userId="4c8302d60a1852bc" providerId="LiveId" clId="{1E3879BC-CB79-4F4E-B4C7-F5B5181D6E41}" dt="2026-03-23T11:01:38.652" v="210"/>
          <ac:inkMkLst>
            <pc:docMk/>
            <pc:sldMk cId="4221952344" sldId="395"/>
            <ac:inkMk id="79" creationId="{742B575B-A078-001A-3E1D-5DFD1201DCE8}"/>
          </ac:inkMkLst>
        </pc:inkChg>
        <pc:inkChg chg="add mod">
          <ac:chgData name="Матвей Вологжин" userId="4c8302d60a1852bc" providerId="LiveId" clId="{1E3879BC-CB79-4F4E-B4C7-F5B5181D6E41}" dt="2026-03-23T11:01:38.652" v="210"/>
          <ac:inkMkLst>
            <pc:docMk/>
            <pc:sldMk cId="4221952344" sldId="395"/>
            <ac:inkMk id="80" creationId="{5A842008-3112-3040-CC1E-0CB98346EEC4}"/>
          </ac:inkMkLst>
        </pc:inkChg>
        <pc:inkChg chg="add mod">
          <ac:chgData name="Матвей Вологжин" userId="4c8302d60a1852bc" providerId="LiveId" clId="{1E3879BC-CB79-4F4E-B4C7-F5B5181D6E41}" dt="2026-03-23T11:01:38.652" v="210"/>
          <ac:inkMkLst>
            <pc:docMk/>
            <pc:sldMk cId="4221952344" sldId="395"/>
            <ac:inkMk id="81" creationId="{705F727F-F609-434B-6BAC-8FD8BC647E54}"/>
          </ac:inkMkLst>
        </pc:inkChg>
        <pc:inkChg chg="add">
          <ac:chgData name="Матвей Вологжин" userId="4c8302d60a1852bc" providerId="LiveId" clId="{1E3879BC-CB79-4F4E-B4C7-F5B5181D6E41}" dt="2026-03-23T11:01:37.270" v="208" actId="9405"/>
          <ac:inkMkLst>
            <pc:docMk/>
            <pc:sldMk cId="4221952344" sldId="395"/>
            <ac:inkMk id="82" creationId="{3129CB73-AF84-F108-ACE2-B4EB72052276}"/>
          </ac:inkMkLst>
        </pc:inkChg>
        <pc:inkChg chg="add mod">
          <ac:chgData name="Матвей Вологжин" userId="4c8302d60a1852bc" providerId="LiveId" clId="{1E3879BC-CB79-4F4E-B4C7-F5B5181D6E41}" dt="2026-03-23T11:01:38.652" v="210"/>
          <ac:inkMkLst>
            <pc:docMk/>
            <pc:sldMk cId="4221952344" sldId="395"/>
            <ac:inkMk id="83" creationId="{4E8E0E0D-87C9-4DC6-4094-26B81A967AEE}"/>
          </ac:inkMkLst>
        </pc:inkChg>
      </pc:sldChg>
    </pc:docChg>
  </pc:docChgLst>
  <pc:docChgLst>
    <pc:chgData name="Matthew Vologzhin" userId="4c8302d60a1852bc" providerId="LiveId" clId="{1E3879BC-CB79-4F4E-B4C7-F5B5181D6E41}"/>
    <pc:docChg chg="undo custSel addSld delSld modSld sldOrd modSection">
      <pc:chgData name="Matthew Vologzhin" userId="4c8302d60a1852bc" providerId="LiveId" clId="{1E3879BC-CB79-4F4E-B4C7-F5B5181D6E41}" dt="2026-03-10T11:03:42.405" v="6457" actId="113"/>
      <pc:docMkLst>
        <pc:docMk/>
      </pc:docMkLst>
      <pc:sldChg chg="modSp mod">
        <pc:chgData name="Matthew Vologzhin" userId="4c8302d60a1852bc" providerId="LiveId" clId="{1E3879BC-CB79-4F4E-B4C7-F5B5181D6E41}" dt="2026-03-10T10:48:06.794" v="5380" actId="20577"/>
        <pc:sldMkLst>
          <pc:docMk/>
          <pc:sldMk cId="624276385" sldId="256"/>
        </pc:sldMkLst>
        <pc:spChg chg="mod">
          <ac:chgData name="Matthew Vologzhin" userId="4c8302d60a1852bc" providerId="LiveId" clId="{1E3879BC-CB79-4F4E-B4C7-F5B5181D6E41}" dt="2026-03-10T10:48:06.794" v="5380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modSp add del mod">
        <pc:chgData name="Matthew Vologzhin" userId="4c8302d60a1852bc" providerId="LiveId" clId="{1E3879BC-CB79-4F4E-B4C7-F5B5181D6E41}" dt="2026-03-10T11:03:42.405" v="6457" actId="113"/>
        <pc:sldMkLst>
          <pc:docMk/>
          <pc:sldMk cId="1715285253" sldId="372"/>
        </pc:sldMkLst>
        <pc:spChg chg="mod">
          <ac:chgData name="Matthew Vologzhin" userId="4c8302d60a1852bc" providerId="LiveId" clId="{1E3879BC-CB79-4F4E-B4C7-F5B5181D6E41}" dt="2026-03-10T11:03:42.405" v="6457" actId="113"/>
          <ac:spMkLst>
            <pc:docMk/>
            <pc:sldMk cId="1715285253" sldId="372"/>
            <ac:spMk id="2" creationId="{1CD1C1ED-3B1D-9DE1-C8C8-9AC16623CB80}"/>
          </ac:spMkLst>
        </pc:spChg>
        <pc:spChg chg="mod">
          <ac:chgData name="Matthew Vologzhin" userId="4c8302d60a1852bc" providerId="LiveId" clId="{1E3879BC-CB79-4F4E-B4C7-F5B5181D6E41}" dt="2026-03-10T10:59:42.547" v="5902" actId="20577"/>
          <ac:spMkLst>
            <pc:docMk/>
            <pc:sldMk cId="1715285253" sldId="372"/>
            <ac:spMk id="65" creationId="{590D8FDE-5A0A-8BEB-8FA3-90A4879A994D}"/>
          </ac:spMkLst>
        </pc:spChg>
      </pc:sldChg>
      <pc:sldChg chg="addSp delSp modSp mod">
        <pc:chgData name="Matthew Vologzhin" userId="4c8302d60a1852bc" providerId="LiveId" clId="{1E3879BC-CB79-4F4E-B4C7-F5B5181D6E41}" dt="2026-03-10T10:55:46.589" v="5667" actId="1038"/>
        <pc:sldMkLst>
          <pc:docMk/>
          <pc:sldMk cId="495980413" sldId="382"/>
        </pc:sldMkLst>
        <pc:picChg chg="mod">
          <ac:chgData name="Matthew Vologzhin" userId="4c8302d60a1852bc" providerId="LiveId" clId="{1E3879BC-CB79-4F4E-B4C7-F5B5181D6E41}" dt="2026-03-10T10:52:56.787" v="5434" actId="1076"/>
          <ac:picMkLst>
            <pc:docMk/>
            <pc:sldMk cId="495980413" sldId="382"/>
            <ac:picMk id="52" creationId="{6347E58B-4283-448A-D102-9D42C3804963}"/>
          </ac:picMkLst>
        </pc:picChg>
      </pc:sldChg>
      <pc:sldChg chg="modSp mod">
        <pc:chgData name="Matthew Vologzhin" userId="4c8302d60a1852bc" providerId="LiveId" clId="{1E3879BC-CB79-4F4E-B4C7-F5B5181D6E41}" dt="2026-03-10T10:59:18.529" v="5892" actId="27636"/>
        <pc:sldMkLst>
          <pc:docMk/>
          <pc:sldMk cId="1938262034" sldId="394"/>
        </pc:sldMkLst>
        <pc:spChg chg="mod">
          <ac:chgData name="Matthew Vologzhin" userId="4c8302d60a1852bc" providerId="LiveId" clId="{1E3879BC-CB79-4F4E-B4C7-F5B5181D6E41}" dt="2026-03-10T10:59:18.529" v="5892" actId="27636"/>
          <ac:spMkLst>
            <pc:docMk/>
            <pc:sldMk cId="1938262034" sldId="394"/>
            <ac:spMk id="2" creationId="{0DBD01E3-E79A-7D47-AEE7-DFB94A9CF8CC}"/>
          </ac:spMkLst>
        </pc:spChg>
        <pc:spChg chg="mod">
          <ac:chgData name="Matthew Vologzhin" userId="4c8302d60a1852bc" providerId="LiveId" clId="{1E3879BC-CB79-4F4E-B4C7-F5B5181D6E41}" dt="2026-03-10T10:57:43.479" v="5688" actId="20577"/>
          <ac:spMkLst>
            <pc:docMk/>
            <pc:sldMk cId="1938262034" sldId="394"/>
            <ac:spMk id="65" creationId="{D1410AC7-ABA8-4EA7-61A4-1CDB9FB3CCE4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3T10:56:28.50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3028 24575,'15'-15'0,"2"-1"0,24-16 0,-5 4 0,694-513-2905,42 43 0,406-106 2053,42 86-1,-289 156 835,-456 179-1106,-430 166 981,444-167 954,-404 155-1013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0:57:27.19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80 74 3682 0 0,'-2'-2'938'0'0,"-19"-16"21087"0"0,19 31-19297 0 0,2 31-2547 0 0,-2-1-1 0 0,-1 1 0 0 0,-15 62 0 0 0,18-101-60 0 0,0 0 0 0 0,1 1 0 0 0,-1-1 0 0 0,1 0 1 0 0,1 0-1 0 0,-1 0 0 0 0,1 0 0 0 0,-1 0 0 0 0,1 0 0 0 0,1 0 1 0 0,-1-1-1 0 0,1 1 0 0 0,0-1 0 0 0,5 7 0 0 0,-4-4 54 0 0,1 1 1 0 0,-1 0-1 0 0,0 0 0 0 0,3 9 0 0 0,-3 19-174 0 0,0 1 0 0 0,-4-37 0 0 0,0 1 0 0 0,0-1 0 0 0,0 0 0 0 0,0 0 0 0 0,0 0 0 0 0,0 0 0 0 0,0 0 0 0 0,-1 1 0 0 0,1-1 0 0 0,0 0 0 0 0,0 0 0 0 0,0 0 0 0 0,1 0 0 0 0,-1 0 0 0 0,0 0 0 0 0,0 1 0 0 0,0-1 0 0 0,0 0 0 0 0,0 0 0 0 0,0 0 0 0 0,0 0 0 0 0,0 0 0 0 0,0 0 0 0 0,0 1 0 0 0,0-1 0 0 0,0 0 0 0 0,0 0 0 0 0,0 0 0 0 0,1 0 0 0 0,-1 0 0 0 0,0 0 0 0 0,0 0 0 0 0,0 0 0 0 0,0 0 0 0 0,0 0 0 0 0,0 1 0 0 0,0-1 0 0 0,1 0 0 0 0,-1 0 0 0 0,0 0 0 0 0,0 0 0 0 0,0 0 0 0 0,0 0 0 0 0,0 0 0 0 0,0 0 0 0 0,1 0 0 0 0,-1 0 0 0 0,0 0 0 0 0,0 0 0 0 0,0 0 0 0 0,0 0 0 0 0,0 0 0 0 0,1 0 0 0 0,-1 0 0 0 0,0 0 0 0 0,0 0 0 0 0,0-1 0 0 0,0 1 0 0 0,0 0 0 0 0,0 0 0 0 0,0 0 0 0 0,1 0 0 0 0,-1 0 0 0 0,0 0 0 0 0,0 0 0 0 0,4-14 0 0 0,0-19 0 0 0,-1 10 0 0 0,-2-1 0 0 0,0 0 0 0 0,-2 0 0 0 0,-1 0 0 0 0,0 1 0 0 0,-2-1 0 0 0,-1 1 0 0 0,-15-44 0 0 0,15 53 0 0 0,-20-40 0 0 0,24 52 0 0 0,0 0 0 0 0,0 0 0 0 0,-1 0 0 0 0,1 0 0 0 0,0 1 0 0 0,-1-1 0 0 0,1 0 0 0 0,-1 1 0 0 0,1-1 0 0 0,-1 1 0 0 0,0-1 0 0 0,0 1 0 0 0,0 0 0 0 0,0 0 0 0 0,0 0 0 0 0,0 0 0 0 0,0 0 0 0 0,0 0 0 0 0,0 0 0 0 0,-4 0 0 0 0,6 1 0 0 0,-1 0 0 0 0,1 0 0 0 0,0 0 0 0 0,0 0 0 0 0,-1 0 0 0 0,1 0 0 0 0,0 0 0 0 0,0 0 0 0 0,0 0 0 0 0,-1 0 0 0 0,1 0 0 0 0,0 0 0 0 0,0 0 0 0 0,0 0 0 0 0,-1 0 0 0 0,1 0 0 0 0,0 0 0 0 0,0 0 0 0 0,-1 0 0 0 0,1 1 0 0 0,0-1 0 0 0,0 0 0 0 0,0 0 0 0 0,0 0 0 0 0,-1 0 0 0 0,1 0 0 0 0,0 1 0 0 0,0-1 0 0 0,0 0 0 0 0,0 0 0 0 0,0 0 0 0 0,0 0 0 0 0,-1 1 0 0 0,1-1 0 0 0,0 0 0 0 0,0 0 0 0 0,0 0 0 0 0,0 1 0 0 0,0-1 0 0 0,0 0 0 0 0,0 0 0 0 0,0 1 0 0 0,0-1 0 0 0,0 0 0 0 0,0 0 0 0 0,0 0 0 0 0,0 1 0 0 0,0-1 0 0 0,0 0 0 0 0,0 0 0 0 0,0 1 0 0 0,0-1 0 0 0,0 0 0 0 0,1 0 0 0 0,-1 1 0 0 0,0-1 0 0 0,0 0 0 0 0,1 1 0 0 0,-1-1 0 0 0,0 1 0 0 0,1-1 0 0 0,-1 0 0 0 0,0 1 0 0 0,1-1 0 0 0,-1 1 0 0 0,1-1 0 0 0,-1 0 0 0 0,1 0 0 0 0,-1 1 0 0 0,0-1 0 0 0,1 0 0 0 0,-1 0 0 0 0,1 0 0 0 0,-1 1 0 0 0,1-1 0 0 0,0 0 0 0 0,-1 0 0 0 0,1 0 0 0 0,-1 0 0 0 0,1 0 0 0 0,0 0 0 0 0,138-23 0 0 0,222-27 0 0 0,134 33 0 0 0,-492 17 0 0 0,0-1 0 0 0,0 2 0 0 0,0-1 0 0 0,0 0 0 0 0,0 0 0 0 0,-1 1 0 0 0,1 0 0 0 0,0-1 0 0 0,0 1 0 0 0,-1 0 0 0 0,1 1 0 0 0,0-1 0 0 0,-1 0 0 0 0,1 1 0 0 0,-1-1 0 0 0,0 1 0 0 0,1 0 0 0 0,-1 0 0 0 0,0 0 0 0 0,0 0 0 0 0,2 3 0 0 0,-3-6 0 0 0,0-1 0 0 0,0 0 0 0 0,0 1 0 0 0,0-1 0 0 0,1 1 0 0 0,-1-1 0 0 0,0 1 0 0 0,1 0 0 0 0,-1-1 0 0 0,0 1 0 0 0,1 0 0 0 0,0 0 0 0 0,1-1 0 0 0,-1 0 0 0 0,19-24 0 0 0,-15 16 0 0 0,-14 18 0 0 0,3-2 0 0 0,0 1 0 0 0,0 0 0 0 0,0 0 0 0 0,1 1 0 0 0,0-1 0 0 0,1 1 0 0 0,-3 8 0 0 0,-15 58 0 0 0,18-62 0 0 0,-5 23 0 0 0,-4 38 0 0 0,10-60 0 0 0,1 0 0 0 0,1-1 0 0 0,0 1 0 0 0,1 0 0 0 0,0 0 0 0 0,6 22 0 0 0,5-14-603 0 0,-4-7-1274 0 0,-8-14 1799 0 0,0 1 0 0 0,0-1 0 0 0,0 0 0 0 0,-1 0 0 0 0,1 1 0 0 0,0-1 0 0 0,0 0 0 0 0,0 0 0 0 0,0 1 0 0 0,0-1-1 0 0,-1 0 1 0 0,1 0 0 0 0,0 0 0 0 0,0 0 0 0 0,0 1 0 0 0,-1-1 0 0 0,1 0 0 0 0,0 0 0 0 0,0 0 0 0 0,0 0 0 0 0,-1 0 0 0 0,1 1-1 0 0,0-1 1 0 0,0 0 0 0 0,-1 0 0 0 0,1 0 0 0 0,0 0 0 0 0,-1 0 0 0 0,1 0 0 0 0,0 0 0 0 0,0 0 0 0 0,-1 0 0 0 0,1 0 0 0 0,0 0-1 0 0,0 0 1 0 0,-1 0 0 0 0,1 0 0 0 0,0 0 0 0 0,0-1 0 0 0,-1 1 0 0 0,1 0 0 0 0,0 0 0 0 0,0 0 0 0 0,-1 0 0 0 0,1 0 0 0 0,0-1 0 0 0,-2 1-687 0 0,1-1 0 0 0,0 0 1 0 0,0 1-1 0 0,0-1 1 0 0,0 0-1 0 0,0 0 0 0 0,0 1 1 0 0,0-1-1 0 0,0 0 1 0 0,0 0-1 0 0,0 0 0 0 0,1 0 1 0 0,-1 0-1 0 0,0-1 1 0 0,0 1-1 0 0,1 0 1 0 0,-1 0-1 0 0,1 0 0 0 0,-1-1 1 0 0,1 0-1 0 0,-2-2-1486 0 0,-7-14-5979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0:57:27.80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219 250 4002 0 0,'8'-126'13326'0'0,"-7"117"-11385"0"0,-3 10-178 0 0,-7 21 588 0 0,5-11-2083 0 0,-22 63 1968 0 0,-16 38 1201 0 0,-42 191 1 0 0,80-283-3435 0 0,2-7-2 0 0,0 0-1 0 0,-1-1 0 0 0,0 1 0 0 0,-1-1 1 0 0,-1 1-1 0 0,-8 15 0 0 0,13-27-3 0 0,0-1 1 0 0,0 0-1 0 0,0 0 1 0 0,-1 1-1 0 0,1-1 0 0 0,0 0 1 0 0,0 0-1 0 0,0 1 1 0 0,0-1-1 0 0,0 0 0 0 0,-1 0 1 0 0,1 0-1 0 0,0 1 1 0 0,0-1-1 0 0,0 0 0 0 0,-1 0 1 0 0,1 0-1 0 0,0 0 0 0 0,0 1 1 0 0,0-1-1 0 0,-1 0 1 0 0,1 0-1 0 0,0 0 0 0 0,0 0 1 0 0,-1 0-1 0 0,1 0 1 0 0,0 0-1 0 0,0 0 0 0 0,-1 0 1 0 0,1 0-1 0 0,0 0 1 0 0,-1 0-1 0 0,1 0 0 0 0,0 0 1 0 0,0 0-1 0 0,-1 0 1 0 0,1 0-1 0 0,0 0 0 0 0,0 0 1 0 0,-1 0-1 0 0,1 0 1 0 0,0 0-1 0 0,0 0 0 0 0,-1-1 1 0 0,1 1-1 0 0,0 0 0 0 0,-8-16-270 0 0,2-26-163 0 0,8 19 379 0 0,2 0 0 0 0,0 0 0 0 0,2 0 0 0 0,14-38 0 0 0,44-82-352 0 0,-52 118 302 0 0,64-116-236 0 0,-45 88 386 0 0,-2-1 0 0 0,31-85 1 0 0,-78 196 571 0 0,2 2 1 0 0,-9 71-1 0 0,24-120-615 0 0,1 0 0 0 0,0 0 0 0 0,1 1 0 0 0,0-1 0 0 0,1 0 0 0 0,0 0 0 0 0,0 0 0 0 0,1 0 0 0 0,1-1 0 0 0,-1 1 0 0 0,1-1 0 0 0,9 14 0 0 0,-1 1 0 0 0,6 30 27 0 0,-17-49-36 0 0,0 0-1 0 0,0 1 1 0 0,1-1-1 0 0,0 0 1 0 0,0 0 0 0 0,0 0-1 0 0,0 0 1 0 0,1 0-1 0 0,0-1 1 0 0,0 1-1 0 0,0-1 1 0 0,0 1 0 0 0,1-1-1 0 0,0 0 1 0 0,-1-1-1 0 0,2 1 1 0 0,-1-1-1 0 0,7 5 1 0 0,38 13-3387 0 0,-9-12-10696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0:57:28.48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132 445 1921 0 0,'-11'-80'15167'0'0,"11"79"-14944"0"0,-1 0 0 0 0,1 1 0 0 0,0-1 0 0 0,0 0 0 0 0,0 0 0 0 0,0 0 0 0 0,0 0 0 0 0,0 0 0 0 0,0 1 0 0 0,0-1 0 0 0,0 0 0 0 0,0 0 1 0 0,1 0-1 0 0,-1 0 0 0 0,0 0 0 0 0,0 1 0 0 0,1-1 0 0 0,-1 0 0 0 0,1 0 0 0 0,-1 1 0 0 0,1-1 0 0 0,0-1 0 0 0,3 4 2269 0 0,-1 12-1123 0 0,-3-2-917 0 0,-1 0 1 0 0,0 0 0 0 0,-1 0-1 0 0,0 0 1 0 0,0-1-1 0 0,-6 14 1 0 0,-3 17 500 0 0,-3 11-269 0 0,-15 59 258 0 0,-16 118-1 0 0,35-133-941 0 0,4 1 0 0 0,8 136 0 0 0,-1-264-1102 0 0,1 1-1 0 0,1-1 1 0 0,2 1 0 0 0,8-31-1 0 0,40-134-6730 0 0,24-56 3422 0 0,112-323 8889 0 0,-180 543-4261 0 0,-7 21-66 0 0,0 1 0 0 0,1 0 1 0 0,0-1-1 0 0,0 1 0 0 0,1 0 0 0 0,0 1 1 0 0,0-1-1 0 0,1 1 0 0 0,0-1 1 0 0,7-8-1 0 0,-11 16-93 0 0,-1 0 0 0 0,0 0 0 0 0,0 0 1 0 0,0 0-1 0 0,1-1 0 0 0,-1 1 0 0 0,0 0 1 0 0,0 0-1 0 0,1 0 0 0 0,-1 0 0 0 0,0 0 0 0 0,0 0 1 0 0,1 0-1 0 0,-1 0 0 0 0,0 0 0 0 0,0-1 1 0 0,1 1-1 0 0,-1 0 0 0 0,0 0 0 0 0,0 0 1 0 0,1 1-1 0 0,-1-1 0 0 0,0 0 0 0 0,0 0 0 0 0,1 0 1 0 0,-1 0-1 0 0,0 0 0 0 0,0 0 0 0 0,1 0 1 0 0,-1 0-1 0 0,0 0 0 0 0,0 1 0 0 0,1-1 0 0 0,-1 0 1 0 0,0 0-1 0 0,0 0 0 0 0,0 0 0 0 0,1 1 1 0 0,-1-1-1 0 0,0 0 0 0 0,0 0 0 0 0,0 0 0 0 0,0 1 1 0 0,0-1-1 0 0,0 0 0 0 0,1 0 0 0 0,-1 1 1 0 0,0-1-1 0 0,0 0 0 0 0,0 0 0 0 0,0 1 0 0 0,0-1 1 0 0,0 0-1 0 0,0 1 0 0 0,0-1 0 0 0,0 0 1 0 0,0 0-1 0 0,0 1 0 0 0,0-1 0 0 0,0 0 0 0 0,0 0 1 0 0,0 1-1 0 0,-1-1 0 0 0,1 0 0 0 0,0 0 1 0 0,0 1-1 0 0,0-1 0 0 0,0 0 0 0 0,-3 24 2354 0 0,-9 30-756 0 0,2 1 0 0 0,-4 75 0 0 0,12-78-1656 0 0,-2 165 0 0 0,6-182 0 0 0,1-1 0 0 0,2 1 0 0 0,1-1 0 0 0,13 42 0 0 0,0-18 0 0 0,3 0 0 0 0,3-2 0 0 0,2-1 0 0 0,2-1 0 0 0,68 94 0 0 0,-96-147-68 0 0,0 0 1 0 0,0 0-1 0 0,0 0 1 0 0,0 0-1 0 0,0 1 0 0 0,-1-1 1 0 0,1 0-1 0 0,0 0 1 0 0,-1 1-1 0 0,1-1 0 0 0,-1 0 1 0 0,1 1-1 0 0,-1-1 0 0 0,0 1 1 0 0,1-1-1 0 0,-1 1 1 0 0,0-1-1 0 0,0 0 0 0 0,0 1 1 0 0,-1 2-1 0 0,1-3-118 0 0,-1 1 0 0 0,0-1 1 0 0,1 0-1 0 0,-1 0 0 0 0,0 0 0 0 0,0 0 0 0 0,0 0 0 0 0,0 0 0 0 0,0 0 0 0 0,0-1 0 0 0,0 1 1 0 0,0 0-1 0 0,0 0 0 0 0,0-1 0 0 0,0 1 0 0 0,0-1 0 0 0,-1 1 0 0 0,-1 0 0 0 0,-2 0-635 0 0,0 1 0 0 0,0-1 0 0 0,0-1 0 0 0,-1 1-1 0 0,1-1 1 0 0,0 0 0 0 0,0 0 0 0 0,-1 0-1 0 0,1-1 1 0 0,-7-1 0 0 0,-28-14-7289 0 0,8-3 960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0:57:28.68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67 132 2321 0 0,'-15'-40'6563'0'0,"3"9"-80"0"0,0 8-560 0 0,3 6-641 0 0,2 3-560 0 0,-2 11-3249 0 0,6 0-1473 0 0,3 6 0 0 0,9 2 0 0 0,13 4 0 0 0,35-1 0 0 0,80 7 0 0 0,-15 2 0 0 0,-34 3-8036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0:57:29.46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6 172 3922 0 0,'15'-48'9772'0'0,"-7"28"-3943"0"0,-2-1-1 0 0,6-29 1 0 0,-15 22-4301 0 0,3 28-1527 0 0,0 0 1 0 0,0-1-1 0 0,0 1 1 0 0,0 0 0 0 0,0 0-1 0 0,0 0 1 0 0,1 0-1 0 0,-1 0 1 0 0,0-1 0 0 0,0 1-1 0 0,0 0 1 0 0,0 0 0 0 0,0 0-1 0 0,0 0 1 0 0,-1 0-1 0 0,1 0 1 0 0,0-1 0 0 0,0 1-1 0 0,0 0 1 0 0,0 0-1 0 0,0 0 1 0 0,0 0 0 0 0,0 0-1 0 0,0-1 1 0 0,0 1-1 0 0,0 0 1 0 0,0 0 0 0 0,0 0-1 0 0,0 0 1 0 0,-1 0-1 0 0,1 0 1 0 0,0 0 0 0 0,0 0-1 0 0,0 0 1 0 0,0-1-1 0 0,0 1 1 0 0,0 0 0 0 0,0 0-1 0 0,-1 0 1 0 0,1 0-1 0 0,0 0 1 0 0,0 0 0 0 0,0 0-1 0 0,0 0 1 0 0,0 0-1 0 0,-1 0 1 0 0,1 0 0 0 0,0 0-1 0 0,0 0 1 0 0,0 0 0 0 0,0 0-1 0 0,0 0 1 0 0,-1 0-1 0 0,-4 21-28 0 0,-20 183 27 0 0,22-160 0 0 0,3 0 0 0 0,9 85 0 0 0,8-40 0 0 0,-9-54 0 0 0,4 45 0 0 0,-14-53 0 0 0,-2-15 0 0 0,4-12 0 0 0,0 0 0 0 0,0 0 0 0 0,0 0 0 0 0,-1 0 0 0 0,1 0 0 0 0,0 0 0 0 0,0 1 0 0 0,0-1 0 0 0,-1 0 0 0 0,1 0 0 0 0,0 0 0 0 0,0 0 0 0 0,0 0 0 0 0,-1 0 0 0 0,1 0 0 0 0,0 0 0 0 0,0 0 0 0 0,0 0 0 0 0,-1 0 0 0 0,1 0 0 0 0,0 0 0 0 0,0 0 0 0 0,0 0 0 0 0,-1 0 0 0 0,1 0 0 0 0,0 0 0 0 0,0-1 0 0 0,0 1 0 0 0,-1 0 0 0 0,1 0 0 0 0,0 0 0 0 0,0 0 0 0 0,0 0 0 0 0,0 0 0 0 0,0 0 0 0 0,-1-1 0 0 0,1 1 0 0 0,0 0 0 0 0,0 0 0 0 0,0 0 0 0 0,0 0 0 0 0,0-1 0 0 0,-3-3-390 0 0,2 1-1 0 0,-1-1 1 0 0,0 0-1 0 0,1 0 1 0 0,0 0-1 0 0,-1 0 1 0 0,2-1-1 0 0,-1 1 1 0 0,0 0-1 0 0,1-6 1 0 0,-4-18-4231 0 0,-4-14-4050 0 0,-6-20-1547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0:57:30.28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125 147 10165 0 0,'-56'-33'9431'0'0,"1"-6"3348"0"0,54 39-12766 0 0,1 0 0 0 0,0 0 0 0 0,0-1-1 0 0,-1 1 1 0 0,1 0 0 0 0,0 0 0 0 0,-1-1 0 0 0,1 1 0 0 0,0 0 0 0 0,-1 0 0 0 0,1 0 0 0 0,0 0 0 0 0,-1 0-1 0 0,1-1 1 0 0,0 1 0 0 0,-1 0 0 0 0,1 0 0 0 0,-1 0 0 0 0,1 0 0 0 0,0 0 0 0 0,-1 0 0 0 0,1 0 0 0 0,0 0-1 0 0,-1 0 1 0 0,1 0 0 0 0,-1 1 0 0 0,1-1 0 0 0,0 0 0 0 0,-1 0 0 0 0,1 0 0 0 0,0 0 0 0 0,-1 1 0 0 0,1-1-1 0 0,0 0 1 0 0,-1 0 0 0 0,1 0 0 0 0,0 1 0 0 0,0 0-16 0 0,0-1 0 0 0,0 1 1 0 0,0-1-1 0 0,0 1 0 0 0,1-1 0 0 0,-1 1 0 0 0,0-1 1 0 0,0 1-1 0 0,1-1 0 0 0,-1 1 0 0 0,0-1 0 0 0,1 0 1 0 0,-1 1-1 0 0,0-1 0 0 0,1 1 0 0 0,-1-1 0 0 0,1 0 1 0 0,-1 0-1 0 0,1 1 0 0 0,-1-1 0 0 0,0 0 0 0 0,1 1 1 0 0,-1-1-1 0 0,1 0 0 0 0,-1 0 0 0 0,1 0 0 0 0,0 0 1 0 0,-1 0-1 0 0,1 0 0 0 0,-1 1 0 0 0,1-1 0 0 0,-1 0 1 0 0,1 0-1 0 0,0-1 0 0 0,12 4 3 0 0,1-1 0 0 0,-1-1 0 0 0,0 0 0 0 0,25-1 0 0 0,6-1 0 0 0,3 0 0 0 0,232 10 0 0 0,-88-1 0 0 0,-188-9 0 0 0,1 1 0 0 0,0-1 0 0 0,-1 0 0 0 0,1 0 0 0 0,-1 0 0 0 0,1 0 0 0 0,-1-1 0 0 0,0 1 0 0 0,1-1 0 0 0,-1 0 0 0 0,0 0 0 0 0,0 0 0 0 0,0 0 0 0 0,0-1 0 0 0,-1 1 0 0 0,4-4 0 0 0,1-2 0 0 0,0-1 0 0 0,-1 1 0 0 0,0-1 0 0 0,5-10 0 0 0,-17 26 0 0 0,-7 15 0 0 0,5 1 0 0 0,0 0 0 0 0,2 1 0 0 0,1 0 0 0 0,-4 30 0 0 0,7-39 0 0 0,-1 7 0 0 0,2-1 0 0 0,0 1 0 0 0,1 0 0 0 0,1-1 0 0 0,0 1 0 0 0,2-1 0 0 0,8 31 0 0 0,-9-45 0 0 0,0 1 0 0 0,0-1 0 0 0,1 0 0 0 0,0 0 0 0 0,0-1 0 0 0,1 1 0 0 0,-1 0 0 0 0,2-1 0 0 0,-1 0 0 0 0,1 0 0 0 0,0 0 0 0 0,0-1 0 0 0,0 0 0 0 0,1 0 0 0 0,0 0 0 0 0,0 0 0 0 0,0-1 0 0 0,0 0 0 0 0,1 0 0 0 0,-1-1 0 0 0,1 0 0 0 0,0 0 0 0 0,0-1 0 0 0,12 3 0 0 0,-11-4 0 0 0,0 0 0 0 0,1-1 0 0 0,-1-1 0 0 0,0 1 0 0 0,0-1 0 0 0,0 0 0 0 0,0-1 0 0 0,0 0 0 0 0,0 0 0 0 0,-1-1 0 0 0,1 0 0 0 0,-1-1 0 0 0,1 1 0 0 0,-1-1 0 0 0,0-1 0 0 0,11-8 0 0 0,-5 2 0 0 0,1 0 0 0 0,-2-1 0 0 0,1-1 0 0 0,-2 0 0 0 0,0-1 0 0 0,16-25 0 0 0,-20 26 0 0 0,0 0 0 0 0,-1-1 0 0 0,-1 0 0 0 0,0 0 0 0 0,-1 0 0 0 0,4-28 0 0 0,2-89 0 0 0,-5 37 0 0 0,-7 46 0 0 0,-2 69 0 0 0,1-1 0 0 0,1 0 0 0 0,1 1 0 0 0,1-1 0 0 0,4 36 0 0 0,-3-44 0 0 0,4 29 0 0 0,1 0 0 0 0,16 52 0 0 0,33 86 0 0 0,-13-46 0 0 0,-27-83 0 0 0,-3 1 0 0 0,-2 0 0 0 0,-2 1 0 0 0,2 91 0 0 0,-14-52 0 0 0,-3 0 0 0 0,-5-1 0 0 0,-3 0 0 0 0,-5-1 0 0 0,-3-1 0 0 0,-65 158 0 0 0,82-229 0 0 0,-2-1 0 0 0,0 0 0 0 0,-1 0 0 0 0,-15 20 0 0 0,21-32 0 0 0,-1 0 0 0 0,1 0 0 0 0,-1 0 0 0 0,0-1 0 0 0,0 1 0 0 0,-1-1 0 0 0,1 0 0 0 0,-1 0 0 0 0,1 0 0 0 0,-1-1 0 0 0,0 0 0 0 0,0 0 0 0 0,0 0 0 0 0,0 0 0 0 0,0-1 0 0 0,0 0 0 0 0,-1 0 0 0 0,1 0 0 0 0,-7-1 0 0 0,-7 0 0 0 0,-1-2 0 0 0,1-1 0 0 0,0 0 0 0 0,0-1 0 0 0,-20-8 0 0 0,3-1 0 0 0,-57-29 0 0 0,57 23 0 0 0,0-2 0 0 0,2-1 0 0 0,1-2 0 0 0,0-2 0 0 0,-42-42 0 0 0,58 50 0 0 0,0-1 0 0 0,1-1 0 0 0,1 0 0 0 0,1-1 0 0 0,1-1 0 0 0,1 0 0 0 0,0-1 0 0 0,2 0 0 0 0,1 0 0 0 0,-7-28 0 0 0,14 46 0 0 0,1 1 0 0 0,0-1 0 0 0,0 0 0 0 0,1 1 0 0 0,-1-1 0 0 0,1 0 0 0 0,0 0 0 0 0,0 1 0 0 0,0-1 0 0 0,1 0 0 0 0,0 0 0 0 0,0 1 0 0 0,0-1 0 0 0,0 1 0 0 0,1-1 0 0 0,0 1 0 0 0,0-1 0 0 0,0 1 0 0 0,0 0 0 0 0,1 0 0 0 0,0 0 0 0 0,0 0 0 0 0,0 1 0 0 0,0-1 0 0 0,0 1 0 0 0,1-1 0 0 0,-1 1 0 0 0,1 0 0 0 0,0 1 0 0 0,0-1 0 0 0,9-4 0 0 0,45-19 439 0 0,-18 11-2911 0 0,17-3-7693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0:57:30.63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27 219 2561 0 0,'9'-113'16976'0'0,"-7"99"-15120"0"0,1 0 0 0 0,0 1 0 0 0,0-1 0 0 0,2 1 0 0 0,9-23 0 0 0,-16 35-680 0 0,-8 5-551 0 0,8-3-600 0 0,0 1-1 0 0,0-1 0 0 0,0 1 1 0 0,1-1-1 0 0,-1 1 1 0 0,0 0-1 0 0,1 0 0 0 0,-1-1 1 0 0,1 1-1 0 0,-1 0 1 0 0,0 3-1 0 0,-2 6-24 0 0,0 1 0 0 0,1 0 0 0 0,0 0 0 0 0,1 0 0 0 0,0 0 0 0 0,1 13 0 0 0,-2 12 0 0 0,-3 7 0 0 0,3 1 0 0 0,1 0 0 0 0,3 0 0 0 0,1 0 0 0 0,3-1 0 0 0,17 79 0 0 0,23 12 0 0 0,-45-135 0 0 0,0 0 0 0 0,0 1 0 0 0,0-1 0 0 0,0 0 0 0 0,0 0 0 0 0,0 1 0 0 0,0-1 0 0 0,0 0 0 0 0,0 0 0 0 0,0 0 0 0 0,0 1 0 0 0,0-1 0 0 0,0 0 0 0 0,0 0 0 0 0,0 1 0 0 0,0-1 0 0 0,0 0 0 0 0,0 0 0 0 0,1 0 0 0 0,-1 1 0 0 0,0-1 0 0 0,0 0 0 0 0,0 0 0 0 0,0 0 0 0 0,0 0 0 0 0,1 1 0 0 0,-1-1 0 0 0,0 0 0 0 0,0 0 0 0 0,0 0 0 0 0,1 0 0 0 0,-1 0 0 0 0,0 0 0 0 0,0 0 0 0 0,0 1 0 0 0,1-1 0 0 0,-1 0 0 0 0,0 0 0 0 0,0 0 0 0 0,1 0 0 0 0,-1 0 0 0 0,0 0 0 0 0,0 0 0 0 0,1 0 0 0 0,-1 0 0 0 0,0 0 0 0 0,0 0 0 0 0,0 0 0 0 0,1-1 0 0 0,-1 1 0 0 0,0 0 0 0 0,1 0 0 0 0,6-11 0 0 0,-5 9 0 0 0,-1-1-228 0 0,0 1 1 0 0,0-1-1 0 0,0 1 1 0 0,0-1-1 0 0,0 0 1 0 0,0 1-1 0 0,-1-1 1 0 0,1 0-1 0 0,-1 0 1 0 0,0 0-1 0 0,0-4 0 0 0,0 2-1322 0 0,-1-1 0 0 0,0 1 0 0 0,-1 0-1 0 0,1 0 1 0 0,-5-10 0 0 0,-19-38-12702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0:57:30.82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107 89 2001 0 0,'-40'-46'18728'0'0,"16"35"-6802"0"0,15 5-11814 0 0,-9 4-112 0 0,9 2 0 0 0,2 2 0 0 0,14 1 0 0 0,14 3 0 0 0,43-6 0 0 0,124-6 0 0 0,9-11 0 0 0,-26 6 0 0 0,-17 19 0 0 0,-23 24-3874 0 0,-76-1-20377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0:57:31.14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113 81 640 0 0,'-28'28'28493'0'0,"-23"6"-24859"0"0,33-22-3634 0 0,15-15 0 0 0,-4 0 0 0 0,1 0 0 0 0,9-3 0 0 0,10-5 0 0 0,11-9 0 0 0,-3-14-7315 0 0,3 0-4691 0 0,1-6 2242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0:57:31.36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131 243 15847 0 0,'-28'-56'10852'0'0,"7"-1"-5656"0"0,18 48-5083 0 0,0 1 0 0 0,-1-1 0 0 0,0 1 0 0 0,-1-1 1 0 0,0 1-1 0 0,0 0 0 0 0,-1 1 0 0 0,-9-11 0 0 0,-13-16-259 0 0,28 34 146 0 0,0 0 0 0 0,0 0 0 0 0,-1 0 0 0 0,1 0 0 0 0,0-1 0 0 0,0 1 0 0 0,-1 0 0 0 0,1 0 0 0 0,0 0 0 0 0,0 0 0 0 0,0-1 0 0 0,0 1 0 0 0,-1 0 0 0 0,1 0 0 0 0,0-1 0 0 0,0 1 0 0 0,0 0 0 0 0,0 0 0 0 0,0-1 0 0 0,0 1 0 0 0,0 0 0 0 0,0 0 0 0 0,-1-1 0 0 0,1 1 0 0 0,0 0 0 0 0,0 0 0 0 0,0-1 0 0 0,0 1 0 0 0,0 0 0 0 0,0 0 0 0 0,1-1 0 0 0,-1 1 0 0 0,0 0 0 0 0,0-1 0 0 0,0 1 0 0 0,0 0 0 0 0,0 0 0 0 0,0-1 0 0 0,0 1 0 0 0,0 0 0 0 0,1 0 0 0 0,-1 0 0 0 0,0-1 0 0 0,0 1 0 0 0,0 0 0 0 0,1 0 0 0 0,-1 0 0 0 0,0-1 0 0 0,0 1 0 0 0,0 0 0 0 0,1 0 0 0 0,-1 0 0 0 0,0 0 0 0 0,0 0 0 0 0,1 0 0 0 0,-1 0 0 0 0,0-1 0 0 0,0 1 0 0 0,1 0 0 0 0,0 0 0 0 0,-1 0 0 0 0,1 0 0 0 0,0 0 0 0 0,-1 0 0 0 0,1 1 0 0 0,0-1 0 0 0,-1 0 0 0 0,1 0 0 0 0,0 0 0 0 0,-1 1 0 0 0,1-1 0 0 0,-1 0 0 0 0,1 1 0 0 0,0-1 0 0 0,-1 0 0 0 0,1 1 0 0 0,-1-1 0 0 0,1 1 0 0 0,-1-1 0 0 0,2 2 0 0 0,1 6 0 0 0,1 0 0 0 0,-1 0 0 0 0,0 1 0 0 0,3 17 0 0 0,1 5 0 0 0,-4-19 0 0 0,109 557 0 0 0,-109-542 0 0 0,-1 0 0 0 0,-2 0 0 0 0,-1 0 0 0 0,-1 0 0 0 0,-9 46 0 0 0,6-42-952 0 0,5-31 816 0 0,1 0-1 0 0,-1 0 1 0 0,1 0 0 0 0,-1 0 0 0 0,0 0 0 0 0,1 0 0 0 0,-1 0 0 0 0,0 0 0 0 0,1 0 0 0 0,-1 0 0 0 0,1 0 0 0 0,-1 0 0 0 0,0 0 0 0 0,1 0 0 0 0,-1 0 0 0 0,0-1 0 0 0,1 1-1 0 0,-1 0 1 0 0,0 0 0 0 0,1 0 0 0 0,-1-1 0 0 0,0 1 0 0 0,1 0 0 0 0,-1 0 0 0 0,0-1 0 0 0,0 1 0 0 0,1 0 0 0 0,-1 0 0 0 0,0-1 0 0 0,0 1 0 0 0,1 0 0 0 0,-1-1 0 0 0,0 1-1 0 0,0-1 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3T10:56:29.68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24575,'13'7'0,"-1"-2"0,1 0 0,21 6 0,11 2 0,101 40-605,-2 6 0,-3 7-1,185 117 1,375 303-2590,1344 1111 875,-1958-1527 2332,438 362-122,-31 29 654,-482-450 29,0 1 0,-2 0 0,1 1 0,-2 0 0,0 1 0,0 0 0,-1 1 0,-1-1 0,9 26 0,-8-18-478,1-1 1,14 23-1,4 4-6812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0:37.25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90 3282 0 0,'1'-15'4730'0'0,"-1"15"-4670"0"0,0 0 1 0 0,0 0-1 0 0,0 0 0 0 0,0-1 0 0 0,0 1 0 0 0,0 0 0 0 0,0 0 0 0 0,0 0 0 0 0,0 0 1 0 0,0 0-1 0 0,0 0 0 0 0,0 0 0 0 0,0 0 0 0 0,1 0 0 0 0,-1 0 0 0 0,0 0 1 0 0,0 0-1 0 0,0 0 0 0 0,0-1 0 0 0,0 1 0 0 0,0 0 0 0 0,0 0 0 0 0,0 0 1 0 0,0 0-1 0 0,0 0 0 0 0,0 0 0 0 0,0 0 0 0 0,0 0 0 0 0,1 0 0 0 0,-1 0 1 0 0,0 0-1 0 0,0 0 0 0 0,0 0 0 0 0,0 0 0 0 0,0 0 0 0 0,0 0 0 0 0,0 0 0 0 0,0 0 1 0 0,0 0-1 0 0,0 0 0 0 0,0 0 0 0 0,1 0 0 0 0,-1 0 0 0 0,0 0 0 0 0,0 0 1 0 0,0 0-1 0 0,0 0 0 0 0,0 0 0 0 0,0 0 0 0 0,0 1 0 0 0,0-1 0 0 0,0 0 1 0 0,0 0-1 0 0,0 0 0 0 0,0 0 0 0 0,0 0 0 0 0,0 0 0 0 0,1 0 0 0 0,-1 0 1 0 0,0 0-1 0 0,0 0 0 0 0,0 0 0 0 0,0 0 0 0 0,0 0 0 0 0,0 1 0 0 0,0-1 0 0 0,0 0 1 0 0,0 0-1 0 0,7 34 3038 0 0,-6 31-1836 0 0,-2-48-1135 0 0,1 0 1 0 0,1 1-1 0 0,0-1 1 0 0,1 0-1 0 0,1 0 1 0 0,1-1-1 0 0,10 33 0 0 0,-11-45-151 0 0,-1-1 0 0 0,1 1 0 0 0,-1 0 0 0 0,1-1 0 0 0,0 0 1 0 0,0 1-1 0 0,0-1 0 0 0,1 0 0 0 0,-1-1 0 0 0,1 1 0 0 0,0-1 0 0 0,-1 1 0 0 0,1-1 0 0 0,0 0 0 0 0,1 0 0 0 0,-1-1 0 0 0,0 1 0 0 0,0-1 0 0 0,1 0 0 0 0,-1 0 0 0 0,0-1 0 0 0,1 1 0 0 0,5-1 0 0 0,0 0-2 0 0,1 0-1 0 0,-1-1 1 0 0,0 0-1 0 0,1 0 1 0 0,-1-1-1 0 0,0 0 1 0 0,0-1-1 0 0,14-6 1 0 0,-12 3-125 0 0,0-1-1 0 0,-1 0 1 0 0,0 0 0 0 0,0-1 0 0 0,-1-1 0 0 0,0 0 0 0 0,0 0 0 0 0,-1-1 0 0 0,0 0-1 0 0,-1-1 1 0 0,0 0 0 0 0,10-18 0 0 0,-7 8-26 0 0,-1 0 1 0 0,-1 0-1 0 0,-1-1 0 0 0,-1 0 1 0 0,-2-1-1 0 0,6-33 0 0 0,-13-1 1298 0 0,-1 76-970 0 0,1 0 1 0 0,0 0-1 0 0,2 0 1 0 0,0 0 0 0 0,1 0-1 0 0,0 0 1 0 0,2 0-1 0 0,0 0 1 0 0,2-1 0 0 0,12 37-1 0 0,-14-48-179 0 0,1 0 0 0 0,-1-1 1 0 0,1 1-1 0 0,1 0 0 0 0,-1-1 0 0 0,1 0 0 0 0,0 0 1 0 0,0-1-1 0 0,1 1 0 0 0,6 4 0 0 0,3 0-829 0 0,0 0 0 0 0,0-1-1 0 0,20 8 1 0 0,22 8-5079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0:37.57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40 400 0 0,'3'-20'3842'0'0,"-3"6"-80"0"0,0 9-321 0 0,3 7-639 0 0,0 15-641 0 0,15 35-321 0 0,3 30-559 0 0,1-19-961 0 0,-10-26-720 0 0,0-20-721 0 0,-9-6-2400 0 0,3-11-3442 0 0,-6-8 320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0:37.7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62 20 960 0 0,'-34'-8'3282'0'0,"19"5"-401"0"0,3 3-640 0 0,21 0-480 0 0,18 0-720 0 0,31-3-401 0 0,79-3-800 0 0,-19 9-1921 0 0,-54 6-2321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0:38.42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1 251 2161 0 0,'34'-31'4786'0'0,"69"-49"0"0"0,-86 69-4115 0 0,1 0 1 0 0,0 1 0 0 0,0 1-1 0 0,1 1 1 0 0,0 1 0 0 0,28-7-1 0 0,-40 12-606 0 0,0 1 1 0 0,1 0-1 0 0,-1 1 0 0 0,0 0 1 0 0,1 0-1 0 0,-1 1 0 0 0,1 0 1 0 0,-1 0-1 0 0,0 0 0 0 0,8 4 0 0 0,-12-5-36 0 0,0 1-1 0 0,-1 0 0 0 0,1 1 0 0 0,0-1 0 0 0,-1 0 0 0 0,1 1 0 0 0,-1-1 0 0 0,1 1 1 0 0,-1 0-1 0 0,0 0 0 0 0,0 0 0 0 0,0 0 0 0 0,0 0 0 0 0,0 0 0 0 0,0 1 1 0 0,-1-1-1 0 0,1 1 0 0 0,-1-1 0 0 0,1 1 0 0 0,-1 0 0 0 0,0-1 0 0 0,0 1 0 0 0,0 0 1 0 0,-1 0-1 0 0,1 0 0 0 0,-1 0 0 0 0,1-1 0 0 0,-1 4 0 0 0,-1 6 140 0 0,-1 0 1 0 0,0-1-1 0 0,0 1 0 0 0,-1-1 0 0 0,-1 0 0 0 0,0 0 0 0 0,0 0 1 0 0,-1 0-1 0 0,0-1 0 0 0,-1 0 0 0 0,0 0 0 0 0,-1 0 0 0 0,0-1 1 0 0,-1 0-1 0 0,-10 10 0 0 0,8-9-49 0 0,0-1 1 0 0,0 0-1 0 0,-1 0 0 0 0,0-1 1 0 0,-1-1-1 0 0,1 0 0 0 0,-1 0 1 0 0,-1-1-1 0 0,1-1 0 0 0,-1 0 1 0 0,0-1-1 0 0,-27 6 0 0 0,35-9-140 0 0,-1-1 0 0 0,0 0 0 0 0,0 0-1 0 0,1 0 1 0 0,-1 0 0 0 0,0-1 0 0 0,1 0 0 0 0,-1 0 0 0 0,1-1-1 0 0,-1 1 1 0 0,1-1 0 0 0,0-1 0 0 0,-7-2 0 0 0,9 3-12 0 0,1 0-1 0 0,-1 0 1 0 0,1 0 0 0 0,-1-1 0 0 0,1 1-1 0 0,0 0 1 0 0,0-1 0 0 0,0 0 0 0 0,0 1-1 0 0,1-1 1 0 0,-1 0 0 0 0,1 0 0 0 0,-1 0-1 0 0,1 0 1 0 0,0 0 0 0 0,0 0 0 0 0,1-1 0 0 0,-1 1-1 0 0,0 0 1 0 0,1 0 0 0 0,0 0 0 0 0,0-1-1 0 0,0 1 1 0 0,0 0 0 0 0,1-5 0 0 0,0-1-9 0 0,1 0-1 0 0,0 0 1 0 0,0-1 0 0 0,1 1 0 0 0,0 1 0 0 0,1-1 0 0 0,0 0 0 0 0,0 1 0 0 0,1 0-1 0 0,0 0 1 0 0,0 0 0 0 0,1 1 0 0 0,0-1 0 0 0,1 1 0 0 0,-1 1 0 0 0,1-1 0 0 0,0 1-1 0 0,13-8 1 0 0,-18 13 32 0 0,0 0 1 0 0,0 0-1 0 0,1 0 0 0 0,-1 0 0 0 0,0 1 0 0 0,0-1 1 0 0,1 1-1 0 0,-1 0 0 0 0,0-1 0 0 0,1 1 0 0 0,-1 0 1 0 0,0 0-1 0 0,1 0 0 0 0,-1 1 0 0 0,0-1 0 0 0,1 1 1 0 0,-1-1-1 0 0,0 1 0 0 0,0 0 0 0 0,1-1 0 0 0,2 3 1 0 0,3 2 4 0 0,0 0 0 0 0,-1 1 0 0 0,0-1 0 0 0,9 10 0 0 0,-8-7 5 0 0,24 26-18 0 0,-16-16 6 0 0,0-1 0 0 0,32 24 0 0 0,-43-37-7 0 0,-1-1-1 0 0,1 0 0 0 0,0 0 1 0 0,1 0-1 0 0,-1 0 1 0 0,0-1-1 0 0,1 0 1 0 0,-1 0-1 0 0,1-1 0 0 0,0 1 1 0 0,-1-1-1 0 0,1-1 1 0 0,0 1-1 0 0,0-1 0 0 0,0 0 1 0 0,6 0-1 0 0,6-4-196 0 0,0-1 1 0 0,-1 0-1 0 0,0-1 0 0 0,0-1 0 0 0,-1-1 0 0 0,0 0 0 0 0,0-1 0 0 0,-1-1 0 0 0,0 0 0 0 0,21-20 0 0 0,-4 1-477 0 0,-1-2-1 0 0,-2-1 1 0 0,32-47-1 0 0,-44 47 718 0 0,-19 26 289 0 0,-11 19 204 0 0,0 4-413 0 0,2 1-1 0 0,0 0 1 0 0,0 1 0 0 0,-12 32-1 0 0,17-36-47 0 0,-2 1-22 0 0,1 0 1 0 0,1 0 0 0 0,0 1-1 0 0,1 0 1 0 0,1 0 0 0 0,0 0-1 0 0,2 1 1 0 0,0-1 0 0 0,0 32-1 0 0,5 7-154 0 0,-3-55 111 0 0,0 0 0 0 0,0-1 0 0 0,0 1 0 0 0,0-1 0 0 0,0 1 0 0 0,0 0 0 0 0,0-1 0 0 0,0 1-1 0 0,0 0 1 0 0,1-1 0 0 0,-1 1 0 0 0,0 0 0 0 0,0-1 0 0 0,0 1 0 0 0,1-1 0 0 0,-1 1 0 0 0,0-1 0 0 0,1 1-1 0 0,-1-1 1 0 0,1 1 0 0 0,-1-1 0 0 0,0 1 0 0 0,1-1 0 0 0,-1 1 0 0 0,1-1 0 0 0,-1 1 0 0 0,1-1 0 0 0,0 0-1 0 0,-1 0 1 0 0,1 1 0 0 0,-1-1 0 0 0,1 0 0 0 0,-1 0 0 0 0,1 1 0 0 0,0-1 0 0 0,-1 0 0 0 0,1 0 0 0 0,0 0-1 0 0,-1 0 1 0 0,1 0 0 0 0,0 0 0 0 0,-1 0 0 0 0,1 0 0 0 0,-1 0 0 0 0,1 0 0 0 0,0 0 0 0 0,-1-1 0 0 0,1 1-1 0 0,0 0 1 0 0,-1 0 0 0 0,1-1 0 0 0,-1 1 0 0 0,1 0 0 0 0,-1-1 0 0 0,1 1 0 0 0,-1 0 0 0 0,1-1 0 0 0,0 0-1 0 0,2-1-38 0 0,1 0-1 0 0,-1 0 1 0 0,1-1-1 0 0,-1 1 1 0 0,0-1-1 0 0,0 0 1 0 0,0 0-1 0 0,4-6 1 0 0,60-119-7 0 0,1-3-144 0 0,-49 103-1183 0 0,27-29-1 0 0,-2 1-4856 0 0,-31 30 2584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0:38.56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80 0 0,'6'20'2801'0'0,"21"11"641"0"0,34 9-561 0 0,21 14-1360 0 0,-6-5-1201 0 0,6 2-2161 0 0,0 0-2881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0:39.71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15 321 3121 0 0,'-2'-5'558'0'0,"0"2"-287"0"0,0 0 0 0 0,1 0 0 0 0,-1 0 0 0 0,1-1 0 0 0,0 1 0 0 0,0 0 0 0 0,0-1 0 0 0,0 1 0 0 0,1-1 0 0 0,0 1 0 0 0,-1-1 0 0 0,1 1 0 0 0,0-1 0 0 0,1 0 0 0 0,-1 1 0 0 0,0-1 0 0 0,1 1 0 0 0,0-1 0 0 0,0 1 0 0 0,0 0 0 0 0,0-1 0 0 0,1 1 0 0 0,-1 0 0 0 0,1 0 0 0 0,3-5 0 0 0,8-9 463 0 0,1 0 1 0 0,1 1-1 0 0,1 1 1 0 0,0 0 0 0 0,0 1-1 0 0,22-14 1 0 0,-14 13-411 0 0,1 0 0 0 0,0 1 0 0 0,1 2 1 0 0,41-15-1 0 0,-55 23-380 0 0,1 0-1 0 0,-1 1 1 0 0,1 0 0 0 0,-1 1-1 0 0,1 1 1 0 0,0 0 0 0 0,0 1-1 0 0,18 1 1 0 0,-28 0 68 0 0,0-1-1 0 0,-1 1 1 0 0,1-1-1 0 0,-1 1 0 0 0,1 0 1 0 0,-1 0-1 0 0,0 0 1 0 0,1 1-1 0 0,-1-1 1 0 0,0 1-1 0 0,0-1 1 0 0,0 1-1 0 0,0 0 1 0 0,0-1-1 0 0,0 1 1 0 0,0 0-1 0 0,0 0 1 0 0,-1 0-1 0 0,1 1 1 0 0,-1-1-1 0 0,0 0 0 0 0,0 1 1 0 0,0-1-1 0 0,0 0 1 0 0,0 1-1 0 0,0 0 1 0 0,0-1-1 0 0,-1 1 1 0 0,0-1-1 0 0,1 1 1 0 0,-1 0-1 0 0,0-1 1 0 0,-1 6-1 0 0,1 1 93 0 0,-1 0-1 0 0,0 0 0 0 0,-1 0 1 0 0,0 0-1 0 0,0 0 1 0 0,-1-1-1 0 0,0 1 0 0 0,-9 15 1 0 0,-12 12 109 0 0,-2 0 0 0 0,-1-2 0 0 0,-49 47 0 0 0,66-70-172 0 0,-55 54 149 0 0,33-36 63 0 0,2 2-1 0 0,-36 46 1 0 0,64-74-238 0 0,-1 1 0 0 0,1-1 0 0 0,0 0 1 0 0,0 1-1 0 0,0-1 0 0 0,1 1 0 0 0,-1-1 0 0 0,1 1 1 0 0,0 0-1 0 0,-1 4 0 0 0,2-7-17 0 0,0 1 1 0 0,1 0-1 0 0,-1-1 0 0 0,0 1 0 0 0,1 0 1 0 0,-1-1-1 0 0,1 1 0 0 0,0-1 0 0 0,-1 1 1 0 0,1-1-1 0 0,0 1 0 0 0,0-1 0 0 0,0 0 0 0 0,0 1 1 0 0,0-1-1 0 0,0 0 0 0 0,1 0 0 0 0,-1 0 1 0 0,0 0-1 0 0,1 0 0 0 0,-1 0 0 0 0,0 0 1 0 0,1 0-1 0 0,-1 0 0 0 0,1-1 0 0 0,1 2 1 0 0,10 3 22 0 0,0 1 1 0 0,0-2 0 0 0,0 0 0 0 0,1 0 0 0 0,-1-2-1 0 0,1 1 1 0 0,14-1 0 0 0,102-2-923 0 0,-82-1-480 0 0,12 0-3488 0 0,-1-2-3135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0:40.35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355 232 1601 0 0,'1'-1'340'0'0,"22"-13"2356"0"0,1-2-1 0 0,26-24 1 0 0,-44 36-2495 0 0,-1-1 0 0 0,0 0 0 0 0,0-1 0 0 0,-1 1 1 0 0,0-1-1 0 0,0 0 0 0 0,0 0 0 0 0,0 0 1 0 0,-1 0-1 0 0,0-1 0 0 0,-1 0 0 0 0,1 1 1 0 0,-1-1-1 0 0,1-10 0 0 0,-2 15-149 0 0,-1-1 1 0 0,0 1 0 0 0,0 0-1 0 0,0 0 1 0 0,0 0-1 0 0,0-1 1 0 0,-1 1-1 0 0,1 0 1 0 0,-1 0-1 0 0,1 0 1 0 0,-1 0-1 0 0,0 0 1 0 0,0 0-1 0 0,0 0 1 0 0,0 0-1 0 0,0 0 1 0 0,0 0-1 0 0,0 0 1 0 0,-1 0-1 0 0,1 1 1 0 0,-1-1-1 0 0,1 1 1 0 0,-1-1-1 0 0,0 1 1 0 0,0-1-1 0 0,1 1 1 0 0,-1 0-1 0 0,0 0 1 0 0,0 0-1 0 0,0 0 1 0 0,0 0-1 0 0,-1 1 1 0 0,1-1 0 0 0,0 0-1 0 0,0 1 1 0 0,0 0-1 0 0,-3-1 1 0 0,-7 0 100 0 0,1 0 0 0 0,-1 1 0 0 0,0 0 0 0 0,1 1 1 0 0,-1 0-1 0 0,-13 4 0 0 0,-11 3 374 0 0,0 1 1 0 0,-63 27-1 0 0,78-27-146 0 0,1 1 0 0 0,0 2 0 0 0,1-1 0 0 0,0 2 0 0 0,-25 22 0 0 0,37-29-161 0 0,0 1 0 0 0,1-1-1 0 0,0 1 1 0 0,0 1 0 0 0,-5 8-1 0 0,9-14-191 0 0,1 1 1 0 0,0-1-1 0 0,0 0 0 0 0,0 1 0 0 0,0-1 0 0 0,0 1 0 0 0,1-1 0 0 0,-1 1 0 0 0,1 0 0 0 0,0-1 0 0 0,-1 1 0 0 0,1-1 0 0 0,0 1 0 0 0,1 0 1 0 0,-1-1-1 0 0,0 1 0 0 0,1-1 0 0 0,0 1 0 0 0,-1-1 0 0 0,3 5 0 0 0,1 1-81 0 0,1 0 0 0 0,1 0 0 0 0,-1 0 0 0 0,1-1 0 0 0,0 0 0 0 0,1 0 0 0 0,0 0 0 0 0,0-1 0 0 0,1 0 0 0 0,-1-1 0 0 0,10 6 0 0 0,12 6 104 0 0,55 22 0 0 0,6-4-2 0 0,37 16-19 0 0,-110-43 10 0 0,0 2 1 0 0,0 0-1 0 0,-1 0 0 0 0,29 27 1 0 0,-42-36-8 0 0,-1 1 0 0 0,0 1 1 0 0,0-1-1 0 0,0 0 1 0 0,-1 0-1 0 0,1 1 0 0 0,0-1 1 0 0,-1 1-1 0 0,0 0 0 0 0,1-1 1 0 0,-1 1-1 0 0,0 0 1 0 0,0 0-1 0 0,-1 0 0 0 0,1 0 1 0 0,-1 0-1 0 0,1-1 0 0 0,-1 1 1 0 0,0 4-1 0 0,-1-3 20 0 0,1 1 0 0 0,-1-1-1 0 0,-1 0 1 0 0,1 1 0 0 0,-1-1-1 0 0,1 0 1 0 0,-1 0-1 0 0,0 0 1 0 0,-1 0 0 0 0,1-1-1 0 0,-5 7 1 0 0,-4 1 103 0 0,1 0-1 0 0,-1-1 0 0 0,-1 0 1 0 0,0-1-1 0 0,-1 0 1 0 0,-20 11-1 0 0,8-6 62 0 0,3-1 167 0 0,-1 0 0 0 0,-1-2 0 0 0,0-1 0 0 0,0 0 0 0 0,-41 9 0 0 0,48-21-451 0 0,14 0-2556 0 0,11 1-4971 0 0,4 0 377 0 0,8 0 334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0:41.12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0 103 2481 0 0,'13'-9'3922'0'0,"14"-2"-80"0"0,34-6 640 0 0,27-6-1121 0 0,-3 0-1920 0 0,-34 9-1601 0 0,-23 8-240 0 0,-13 6-721 0 0,-3 3-2721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0:41.36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 1 2001 0 0,'-3'0'3441'0'0,"0"3"1"0"0,3 0-80 0 0,3 8-161 0 0,-3 3-79 0 0,6 15-401 0 0,0 33 320 0 0,3 41-560 0 0,-3-18-2001 0 0,9-25-1200 0 0,-2-15-3362 0 0,-7-2-7363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0:42.8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1 162 1521 0 0,'0'-8'1324'0'0,"1"1"0"0"0,0 0 0 0 0,0 0 0 0 0,1-1 0 0 0,-1 1 0 0 0,2 0 0 0 0,-1 0 0 0 0,1 1 0 0 0,0-1 0 0 0,0 0 0 0 0,1 1 0 0 0,6-9 0 0 0,-6 10-907 0 0,0 0 0 0 0,1-1 0 0 0,0 2 0 0 0,0-1 0 0 0,0 0 0 0 0,0 1 0 0 0,1 0 0 0 0,-1 1 0 0 0,1-1 0 0 0,0 1 0 0 0,1 0 0 0 0,-1 0 0 0 0,9-2 0 0 0,-13 4-383 0 0,0 1-1 0 0,0-1 0 0 0,-1 1 1 0 0,1 0-1 0 0,0-1 0 0 0,0 1 1 0 0,0 0-1 0 0,-1 0 0 0 0,1 0 1 0 0,0 0-1 0 0,0 1 0 0 0,0-1 1 0 0,-1 0-1 0 0,1 1 0 0 0,0-1 1 0 0,0 1-1 0 0,-1 0 1 0 0,1 0-1 0 0,-1-1 0 0 0,1 1 1 0 0,0 0-1 0 0,-1 0 0 0 0,0 1 1 0 0,3 1-1 0 0,-1 1-14 0 0,0 0 1 0 0,-1 0-1 0 0,0 0 0 0 0,0 0 1 0 0,0 0-1 0 0,0 1 0 0 0,-1-1 1 0 0,0 0-1 0 0,2 10 0 0 0,-1 4-120 0 0,0 1 0 0 0,-1 0 0 0 0,0-1 0 0 0,-6 38 0 0 0,-21 78-874 0 0,23-119 775 0 0,-1 1 1 0 0,0 22 0 0 0,3-34 147 0 0,1 0 1 0 0,0 0-1 0 0,0 1 0 0 0,1-1 1 0 0,-1 0-1 0 0,1 0 1 0 0,0 0-1 0 0,0 0 0 0 0,0 0 1 0 0,1 0-1 0 0,-1-1 0 0 0,1 1 1 0 0,4 5-1 0 0,-5-7 21 0 0,0-1-1 0 0,0 0 1 0 0,0 0 0 0 0,0 0 0 0 0,1 0-1 0 0,-1 0 1 0 0,1 0 0 0 0,-1 0-1 0 0,1-1 1 0 0,-1 1 0 0 0,1 0-1 0 0,-1-1 1 0 0,1 1 0 0 0,-1-1 0 0 0,1 0-1 0 0,0 1 1 0 0,-1-1 0 0 0,1 0-1 0 0,0 0 1 0 0,-1 0 0 0 0,1 0-1 0 0,0 0 1 0 0,1-1 0 0 0,43-12-320 0 0,-31 8 306 0 0,36-15 12 0 0,-1-1 0 0 0,52-32 0 0 0,-42 22-202 0 0,-42 21-91 0 0,1 0-1 0 0,-2-1 0 0 0,1-1 0 0 0,-2-1 0 0 0,21-19 0 0 0,-32 28 281 0 0,-1-1-1 0 0,0 1 1 0 0,0-1 0 0 0,0 0-1 0 0,0 0 1 0 0,-1 0 0 0 0,0 0-1 0 0,0-1 1 0 0,-1 1-1 0 0,1-1 1 0 0,-1 0 0 0 0,0 0-1 0 0,-1 0 1 0 0,1 0-1 0 0,-1 0 1 0 0,0 0 0 0 0,-1 0-1 0 0,0 0 1 0 0,0 0 0 0 0,0 0-1 0 0,0 0 1 0 0,-3-9-1 0 0,0 3 277 0 0,-1 1 1 0 0,0-1-1 0 0,-1 1 0 0 0,0 0 0 0 0,-1 0 0 0 0,0 1 0 0 0,-8-10 0 0 0,14 19-196 0 0,0 1 1 0 0,0 0-1 0 0,0 0 0 0 0,0-1 1 0 0,0 1-1 0 0,0 0 0 0 0,-1-1 0 0 0,1 1 1 0 0,0 0-1 0 0,0 0 0 0 0,0-1 0 0 0,0 1 1 0 0,0 0-1 0 0,-1 0 0 0 0,1-1 0 0 0,0 1 1 0 0,0 0-1 0 0,-1 0 0 0 0,1 0 0 0 0,0 0 1 0 0,0-1-1 0 0,-1 1 0 0 0,1 0 0 0 0,0 0 1 0 0,0 0-1 0 0,-1 0 0 0 0,1 0 0 0 0,0 0 1 0 0,-1 0-1 0 0,1-1 0 0 0,0 1 0 0 0,0 0 1 0 0,-1 0-1 0 0,1 0 0 0 0,0 0 1 0 0,-1 0-1 0 0,1 1 0 0 0,0-1 0 0 0,0 0 1 0 0,-1 0-1 0 0,1 0 0 0 0,0 0 0 0 0,-1 0 1 0 0,1 0-1 0 0,0 0 0 0 0,0 0 0 0 0,-1 1 1 0 0,1-1-1 0 0,0 0 0 0 0,0 0 0 0 0,-1 0 1 0 0,1 1-1 0 0,0-1 0 0 0,0 0 0 0 0,0 0 1 0 0,0 1-1 0 0,-1-1 0 0 0,1 0 0 0 0,0 0 1 0 0,0 1-1 0 0,0-1 0 0 0,0 0 1 0 0,0 0-1 0 0,0 1 0 0 0,0-1 0 0 0,0 0 1 0 0,-1 1-1 0 0,0 26 867 0 0,1-23-930 0 0,-1 164 534 0 0,4 258 217 0 0,-2-339-806 0 0,-3-60-94 0 0,2-1 0 0 0,1 1 0 0 0,1 0 0 0 0,11 49 0 0 0,-4-53-3211 0 0,-9-39-1511 0 0,1-24 3131 0 0,10-29-869 0 0,19-177-1354 0 0,-28 166 4001 0 0,-1 21 87 0 0,10-79 1 0 0,-8 120 51 0 0,1 1 0 0 0,0 0 0 0 0,1 0 0 0 0,1 0 0 0 0,0 1 0 0 0,1 0 0 0 0,1 0 0 0 0,20-29 1 0 0,-24 41-143 0 0,0-1 1 0 0,0 1-1 0 0,1 0 1 0 0,0 0-1 0 0,0 1 1 0 0,0-1-1 0 0,0 1 1 0 0,0 0-1 0 0,1 1 1 0 0,-1-1-1 0 0,1 1 1 0 0,0 0-1 0 0,0 0 1 0 0,0 1-1 0 0,8-1 1 0 0,-12 1-38 0 0,1 1 1 0 0,0-1-1 0 0,0 1 1 0 0,0 0-1 0 0,0 0 1 0 0,-1 0 0 0 0,1 1-1 0 0,0-1 1 0 0,0 0-1 0 0,0 1 1 0 0,-1 0 0 0 0,1 0-1 0 0,0 0 1 0 0,-1 0-1 0 0,1 0 1 0 0,-1 1 0 0 0,1-1-1 0 0,-1 1 1 0 0,0-1-1 0 0,1 1 1 0 0,-1 0-1 0 0,0 0 1 0 0,0 0 0 0 0,0 0-1 0 0,-1 0 1 0 0,1 0-1 0 0,0 1 1 0 0,-1-1 0 0 0,1 1-1 0 0,-1-1 1 0 0,0 1-1 0 0,0-1 1 0 0,0 1-1 0 0,1 5 1 0 0,0 1 89 0 0,-1 1 1 0 0,0-1-1 0 0,-1 1 1 0 0,1-1-1 0 0,-2 1 0 0 0,1 0 1 0 0,-2-1-1 0 0,1 1 1 0 0,-1-1-1 0 0,-1 1 0 0 0,1-1 1 0 0,-2 0-1 0 0,-7 16 0 0 0,2-8 134 0 0,-1 0 0 0 0,-1-1 0 0 0,0-1-1 0 0,-2 0 1 0 0,-21 22 0 0 0,33-36-155 0 0,-1 1 0 0 0,1-1 0 0 0,-1 0 0 0 0,1 1 1 0 0,-1-1-1 0 0,1 0 0 0 0,-1 0 0 0 0,0 0 0 0 0,0 0 1 0 0,1 0-1 0 0,-1 0 0 0 0,0-1 0 0 0,0 1 0 0 0,0-1 1 0 0,0 1-1 0 0,0-1 0 0 0,0 0 0 0 0,0 1 0 0 0,0-1 1 0 0,0 0-1 0 0,0 0 0 0 0,0-1 0 0 0,0 1 0 0 0,0 0 0 0 0,0-1 1 0 0,-2 0-1 0 0,3 0-76 0 0,0 1 0 0 0,-1-1 1 0 0,1 0-1 0 0,0 0 0 0 0,0 0 0 0 0,0 0 0 0 0,0 0 1 0 0,0 0-1 0 0,0 0 0 0 0,1-1 0 0 0,-1 1 0 0 0,0 0 1 0 0,1 0-1 0 0,-1-1 0 0 0,1 1 0 0 0,-1 0 1 0 0,1-1-1 0 0,-1 1 0 0 0,1 0 0 0 0,0-1 0 0 0,0 1 1 0 0,0-1-1 0 0,0 1 0 0 0,0-1 0 0 0,0 1 0 0 0,0 0 1 0 0,0-1-1 0 0,0 1 0 0 0,1-1 0 0 0,-1 1 1 0 0,0 0-1 0 0,1-1 0 0 0,0 0 0 0 0,10-23-1843 0 0,8-3-1280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3T10:56:31.57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2851 24575,'124'-67'0,"280"-171"-46,65-35-1788,619-277-2065,1380-489 0,-1553 707 3747,5 27 1412,-771 263 641,-128 38-3423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0:43.32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93 241 3201 0 0,'-1'-4'534'0'0,"1"1"-1"0"0,0 0 0 0 0,0-1 0 0 0,0 1 0 0 0,0-1 0 0 0,0 1 0 0 0,1 0 0 0 0,0-1 0 0 0,0 1 1 0 0,0 0-1 0 0,0-1 0 0 0,0 1 0 0 0,1 0 0 0 0,1-3 0 0 0,31-39 2330 0 0,-31 41-2584 0 0,13-15 680 0 0,1 2 0 0 0,38-31 1 0 0,-46 41-931 0 0,0 0 1 0 0,1 1 0 0 0,0 0-1 0 0,0 1 1 0 0,1 0 0 0 0,-1 1 0 0 0,1 0-1 0 0,0 1 1 0 0,11-3 0 0 0,-20 6-53 0 0,0-1 1 0 0,0 1-1 0 0,1 0 1 0 0,-1 0 0 0 0,0 0-1 0 0,0 0 1 0 0,0 0-1 0 0,0 0 1 0 0,0 0 0 0 0,1 1-1 0 0,-1-1 1 0 0,0 1-1 0 0,0 0 1 0 0,0-1 0 0 0,0 1-1 0 0,0 0 1 0 0,-1 0-1 0 0,1 0 1 0 0,0 1-1 0 0,0-1 1 0 0,3 3 0 0 0,-4-1 72 0 0,1-1 1 0 0,0 1-1 0 0,-1 0 1 0 0,1 0-1 0 0,-1 0 1 0 0,0-1-1 0 0,0 1 1 0 0,0 1-1 0 0,0-1 1 0 0,0 0-1 0 0,-1 0 1 0 0,1 0-1 0 0,-1 4 1 0 0,0 3 212 0 0,0 0 1 0 0,-1 0 0 0 0,0 0 0 0 0,-1-1-1 0 0,0 1 1 0 0,0 0 0 0 0,-1-1 0 0 0,-6 14 0 0 0,-1-6-27 0 0,0 0 1 0 0,-1-1 0 0 0,0 0 0 0 0,-2-1 0 0 0,0-1 0 0 0,-18 17 0 0 0,22-22-224 0 0,-1-1 1 0 0,1-1 0 0 0,-2 0 0 0 0,1 0-1 0 0,-1-1 1 0 0,0 0 0 0 0,0-1 0 0 0,-1 0 0 0 0,1-1-1 0 0,-24 6 1 0 0,29-10-147 0 0,0 1 0 0 0,1-1-1 0 0,-1 0 1 0 0,0-1 0 0 0,1 1-1 0 0,-1-1 1 0 0,1 0 0 0 0,-1 0 0 0 0,1-1-1 0 0,-1 0 1 0 0,1 0 0 0 0,0 0 0 0 0,0-1-1 0 0,0 1 1 0 0,0-1 0 0 0,0 0 0 0 0,1-1-1 0 0,-1 1 1 0 0,1-1 0 0 0,0 0 0 0 0,0 0-1 0 0,-3-5 1 0 0,4 6 52 0 0,0-1 1 0 0,1 0-1 0 0,-1 0 1 0 0,1 0-1 0 0,0 0 1 0 0,0-1-1 0 0,1 1 1 0 0,-1-1-1 0 0,1 1 1 0 0,0-1-1 0 0,0 1 1 0 0,0-1-1 0 0,1 1 0 0 0,0-1 1 0 0,0 0-1 0 0,0 1 1 0 0,0-1-1 0 0,1 0 1 0 0,-1 1-1 0 0,1-1 1 0 0,0 1-1 0 0,1-1 1 0 0,-1 1-1 0 0,1-1 1 0 0,0 1-1 0 0,0 0 0 0 0,4-5 1 0 0,-3 4 60 0 0,1 0 0 0 0,0 0 1 0 0,0 0-1 0 0,1 1 0 0 0,-1 0 0 0 0,1 0 0 0 0,0 0 0 0 0,0 0 1 0 0,1 1-1 0 0,-1 0 0 0 0,1 0 0 0 0,-1 1 0 0 0,1-1 1 0 0,0 1-1 0 0,0 0 0 0 0,0 1 0 0 0,0-1 0 0 0,0 1 0 0 0,0 0 1 0 0,1 1-1 0 0,-1 0 0 0 0,7 0 0 0 0,1 1 181 0 0,-1 0 0 0 0,0 1 0 0 0,0 1 0 0 0,0 0 0 0 0,0 0 0 0 0,0 1 0 0 0,-1 1 0 0 0,1 0 0 0 0,13 9 0 0 0,-1 1 570 0 0,4 2 325 0 0,41 18-1 0 0,-58-30-1080 0 0,0-1 0 0 0,0 0 0 0 0,0-1 1 0 0,1-1-1 0 0,-1 0 0 0 0,1 0 0 0 0,13-1 1 0 0,18 0-996 0 0,2 0-2325 0 0,-14-2-2365 0 0,10-6-4562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0:43.64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22 220 1921 0 0,'-3'-2'547'0'0,"1"-1"0"0"0,0 1 1 0 0,1-1-1 0 0,-1 1 0 0 0,0-1 0 0 0,1 0 1 0 0,-1 0-1 0 0,1 0 0 0 0,0 0 0 0 0,0 0 1 0 0,0 0-1 0 0,0 0 0 0 0,1 0 0 0 0,-1 0 1 0 0,1 0-1 0 0,0-1 0 0 0,0 1 0 0 0,0-4 1 0 0,1 2-120 0 0,0 0 1 0 0,1 0 0 0 0,-1 1 0 0 0,1-1 0 0 0,0 1 0 0 0,0-1-1 0 0,0 1 1 0 0,1 0 0 0 0,0 0 0 0 0,0 0 0 0 0,3-4-1 0 0,3-2-65 0 0,1 1 0 0 0,0 0 0 0 0,0 1 0 0 0,1 0-1 0 0,0 1 1 0 0,0 0 0 0 0,0 1 0 0 0,17-7-1 0 0,-14 7-327 0 0,1 1 0 0 0,-1 1-1 0 0,1 1 1 0 0,0 0-1 0 0,0 0 1 0 0,0 2-1 0 0,0 0 1 0 0,1 0 0 0 0,-1 2-1 0 0,0 0 1 0 0,0 1-1 0 0,0 0 1 0 0,0 1-1 0 0,0 1 1 0 0,-1 0-1 0 0,1 1 1 0 0,-1 0 0 0 0,0 2-1 0 0,-1-1 1 0 0,1 2-1 0 0,22 16 1 0 0,-26-17-189 0 0,-1 0 0 0 0,0 0 1 0 0,-1 1-1 0 0,0 0 0 0 0,0 1 1 0 0,-1 0-1 0 0,7 10 0 0 0,-12-16 61 0 0,0 1-1 0 0,0-1 0 0 0,-1 1 0 0 0,1-1 0 0 0,-1 1 0 0 0,0 0 1 0 0,0-1-1 0 0,0 1 0 0 0,-1 0 0 0 0,1 0 0 0 0,-1 0 1 0 0,0-1-1 0 0,0 1 0 0 0,0 0 0 0 0,-1 0 0 0 0,1 0 0 0 0,-1-1 1 0 0,0 1-1 0 0,0 0 0 0 0,0-1 0 0 0,-1 1 0 0 0,1 0 1 0 0,-1-1-1 0 0,-3 5 0 0 0,0 0-62 0 0,-1 0 1 0 0,0-1-1 0 0,-1 0 1 0 0,0 0-1 0 0,0 0 0 0 0,0-1 1 0 0,-1 0-1 0 0,0 0 1 0 0,0-1-1 0 0,-1 0 1 0 0,1 0-1 0 0,-1-1 1 0 0,0-1-1 0 0,0 1 0 0 0,0-1 1 0 0,-1-1-1 0 0,1 1 1 0 0,-14 0-1 0 0,4-1-563 0 0,1-1-1 0 0,0 0 0 0 0,0-2 1 0 0,-1 0-1 0 0,1-1 1 0 0,0 0-1 0 0,0-2 1 0 0,0 0-1 0 0,-18-8 1 0 0,-49-19-3016 0 0,57 17 1707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0:43.91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6 111 1601 0 0,'-3'-34'4722'0'0,"3"6"-320"0"0,3 5-560 0 0,3 3-481 0 0,0 14-479 0 0,-3 9-241 0 0,-3 20 80 0 0,0 51 1121 0 0,-3 45-1201 0 0,-9 1-2529 0 0,6-15-112 0 0,12-3 0 0 0,6-8 0 0 0,0-14 0 0 0,4-9-1633 0 0,-7-11-4850 0 0,-12-29-7523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0:45.53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12 458 2001 0 0,'-2'-5'835'0'0,"0"-1"31"0"0,0 1 0 0 0,0-1 0 0 0,1 1 1 0 0,0-1-1 0 0,0 0 0 0 0,0 1 0 0 0,1-1 0 0 0,0-8 1 0 0,3 8 1378 0 0,0 9-876 0 0,2 14-8 0 0,-2 44 716 0 0,-3-26-1364 0 0,2-1 0 0 0,1 1 0 0 0,2-1 1 0 0,17 65-1 0 0,-20-95-750 0 0,-1 0 1 0 0,1 0 0 0 0,0 0 0 0 0,0 0 0 0 0,0-1-1 0 0,1 1 1 0 0,-1-1 0 0 0,1 1 0 0 0,0-1-1 0 0,0 0 1 0 0,0 0 0 0 0,0 0 0 0 0,1-1-1 0 0,-1 1 1 0 0,1-1 0 0 0,0 0 0 0 0,-1 0-1 0 0,1 0 1 0 0,0 0 0 0 0,0-1 0 0 0,0 1-1 0 0,0-1 1 0 0,1 0 0 0 0,-1 0 0 0 0,0-1-1 0 0,6 1 1 0 0,-3-1-109 0 0,0 0-1 0 0,0-1 1 0 0,0 1-1 0 0,0-2 1 0 0,0 1-1 0 0,0-1 0 0 0,0 0 1 0 0,0 0-1 0 0,-1-1 1 0 0,1 1-1 0 0,-1-2 1 0 0,0 1-1 0 0,0-1 1 0 0,7-4-1 0 0,-3-2-75 0 0,0 1 0 0 0,0-1 0 0 0,-1-1-1 0 0,-1 1 1 0 0,0-2 0 0 0,0 1 0 0 0,12-25-1 0 0,-4-3 222 0 0,16-51 0 0 0,-20 52 125 0 0,26-56 0 0 0,-19 56 141 0 0,-11 70 1322 0 0,-2 69 330 0 0,4 39-855 0 0,-7-116-1094 0 0,1-1-1 0 0,1 0 0 0 0,15 43 0 0 0,-19-64 3 0 0,0 0 0 0 0,-1 1 0 0 0,1-1 0 0 0,0 0 0 0 0,0 0 0 0 0,1 0 0 0 0,-1 0 0 0 0,0 0 0 0 0,1 0 0 0 0,-1 0 0 0 0,1-1 0 0 0,-1 1 0 0 0,1 0 0 0 0,0-1 0 0 0,0 0 0 0 0,0 1 0 0 0,0-1 0 0 0,0 0 0 0 0,0 0 0 0 0,0 0 0 0 0,0 0 0 0 0,4 1 0 0 0,-2-2-12 0 0,-1 0 1 0 0,0 0-1 0 0,0 0 0 0 0,0-1 1 0 0,0 1-1 0 0,0-1 0 0 0,0 0 1 0 0,0 0-1 0 0,0 0 0 0 0,0 0 1 0 0,-1-1-1 0 0,1 1 1 0 0,0-1-1 0 0,4-3 0 0 0,7-7-18 0 0,0-1-1 0 0,-1 0 1 0 0,0 0 0 0 0,17-26-1 0 0,-21 26 80 0 0,-1 0 0 0 0,0-1 0 0 0,-1 0-1 0 0,-1 0 1 0 0,10-30 0 0 0,10-76 1030 0 0,-23 102-618 0 0,-1 13 1084 0 0,-1 6-543 0 0,2 12-169 0 0,0 25-362 0 0,-10 144 585 0 0,7-131-932 0 0,1-43-92 0 0,-1-1 0 0 0,0 1 0 0 0,0-1 1 0 0,0 1-1 0 0,-1-1 0 0 0,0 1 0 0 0,-5 13 0 0 0,0 2 30 0 0,6-23-45 0 0,-1 1 0 0 0,1-1 0 0 0,0 1 0 0 0,0-1 0 0 0,0 1 0 0 0,-1-1 0 0 0,1 1 0 0 0,0-1 0 0 0,0 1 0 0 0,0-1 0 0 0,0 1 0 0 0,0-1 0 0 0,0 1 0 0 0,0 0 0 0 0,0-1 0 0 0,0 1 0 0 0,0-1 0 0 0,1 1 0 0 0,-1-1 0 0 0,0 1 0 0 0,0-1 0 0 0,0 1 0 0 0,0-1 0 0 0,1 0 0 0 0,-1 1 0 0 0,0-1 0 0 0,1 1 0 0 0,-1-1 0 0 0,0 1 0 0 0,1-1 0 0 0,-1 0 0 0 0,0 1 0 0 0,1-1 0 0 0,0 1 0 0 0,1-32-1562 0 0,-1 27 1566 0 0,1-1 0 0 0,0 1 0 0 0,-1-1 0 0 0,2 1 0 0 0,-1 0 0 0 0,0 0 0 0 0,1 0 0 0 0,0 0 0 0 0,0 0 0 0 0,0 1 0 0 0,6-6 0 0 0,-1 0 51 0 0,63-64 198 0 0,-40 43-81 0 0,-1-2 0 0 0,45-61-1 0 0,-70 84-66 0 0,0 0-1 0 0,0-1 0 0 0,-1 1 0 0 0,5-19 0 0 0,-7 25-96 0 0,-1-1-1 0 0,-1 1 1 0 0,1 0 0 0 0,0-1-1 0 0,-1 1 1 0 0,0-1 0 0 0,0 1-1 0 0,0 0 1 0 0,0-1 0 0 0,0 1-1 0 0,-1-1 1 0 0,1 1 0 0 0,-1 0-1 0 0,0-1 1 0 0,0 1 0 0 0,-3-6-1 0 0,3 8-34 0 0,0 1 0 0 0,0-1 0 0 0,0 0 0 0 0,0 0 0 0 0,0 1 0 0 0,0-1-1 0 0,0 1 1 0 0,0-1 0 0 0,-1 1 0 0 0,1-1 0 0 0,0 1 0 0 0,0 0 0 0 0,-1-1 0 0 0,1 1 0 0 0,0 0-1 0 0,0 0 1 0 0,-1 0 0 0 0,1 0 0 0 0,0 0 0 0 0,0 0 0 0 0,-1 1 0 0 0,1-1 0 0 0,0 0 0 0 0,0 1-1 0 0,-1-1 1 0 0,1 1 0 0 0,0-1 0 0 0,0 1 0 0 0,0-1 0 0 0,0 1 0 0 0,0 0 0 0 0,-2 1-1 0 0,-3 1-105 0 0,1 1 0 0 0,-1 0 0 0 0,1 0 0 0 0,0 1 0 0 0,-5 5 0 0 0,5-4 73 0 0,0 1 0 0 0,1 0-1 0 0,0 0 1 0 0,0 0 0 0 0,1 1-1 0 0,0-1 1 0 0,0 1 0 0 0,1 0 0 0 0,0-1-1 0 0,0 1 1 0 0,-1 11 0 0 0,2-2 112 0 0,0 0 0 0 0,1 1 0 0 0,0-1 0 0 0,5 22 0 0 0,-3-26 36 0 0,0 0 0 0 0,2-1 0 0 0,-1 1 0 0 0,1-1 0 0 0,1 0 0 0 0,0 0 1 0 0,1-1-1 0 0,9 15 0 0 0,-11-20-91 0 0,1 0 1 0 0,-1-1 0 0 0,1 1-1 0 0,1-1 1 0 0,-1 0-1 0 0,1-1 1 0 0,0 1 0 0 0,0-1-1 0 0,0 0 1 0 0,0-1 0 0 0,1 1-1 0 0,-1-1 1 0 0,1 0 0 0 0,0-1-1 0 0,0 0 1 0 0,11 2-1 0 0,-1-1-253 0 0,1-1 0 0 0,-1-1 0 0 0,24-1 0 0 0,7-7-2792 0 0,-42 5 1961 0 0,1 0 0 0 0,-1 0 1 0 0,0 0-1 0 0,0-1 0 0 0,5-3 1 0 0,3-3 155 0 0,-1 0 1 0 0,0-1 0 0 0,0 0 0 0 0,-1-1 0 0 0,17-20 0 0 0,-25 26 1009 0 0,-1 0-1 0 0,1 0 1 0 0,-1 0-1 0 0,0 0 1 0 0,0-1-1 0 0,0 1 1 0 0,-1-1-1 0 0,0 1 1 0 0,0-1-1 0 0,0 0 1 0 0,-1 0-1 0 0,1 0 1 0 0,-2 0-1 0 0,1 0 1 0 0,-1 0-1 0 0,0-1 1 0 0,0 1-1 0 0,-1-7 1 0 0,0 8 539 0 0,0 1 0 0 0,1 0 0 0 0,0-1 1 0 0,0 1-1 0 0,0-1 0 0 0,1 1 0 0 0,-1-1 0 0 0,1 1 1 0 0,0 0-1 0 0,2-7 0 0 0,-2 9-519 0 0,-1 1 0 0 0,1 0 0 0 0,0-1 0 0 0,-1 1 0 0 0,1 0 0 0 0,0 0 0 0 0,0-1-1 0 0,0 1 1 0 0,0 0 0 0 0,0 0 0 0 0,0 0 0 0 0,0 0 0 0 0,0 0 0 0 0,0 1 0 0 0,0-1 0 0 0,0 0 0 0 0,1 0 0 0 0,-1 1 0 0 0,0-1 0 0 0,1 1 0 0 0,-1-1-1 0 0,0 1 1 0 0,1 0 0 0 0,-1-1 0 0 0,1 1 0 0 0,-1 0 0 0 0,0 0 0 0 0,1 0 0 0 0,-1 0 0 0 0,1 0 0 0 0,-1 0 0 0 0,0 0 0 0 0,1 1 0 0 0,-1-1 0 0 0,1 0-1 0 0,0 1 1 0 0,1 1-11 0 0,0-1-1 0 0,-1 0 1 0 0,0 1 0 0 0,1 0-1 0 0,-1-1 1 0 0,0 1-1 0 0,0 0 1 0 0,0 0-1 0 0,0 0 1 0 0,0 1-1 0 0,0-1 1 0 0,-1 0-1 0 0,1 1 1 0 0,-1-1 0 0 0,1 1-1 0 0,-1-1 1 0 0,0 1-1 0 0,0 0 1 0 0,1 4-1 0 0,1 5 154 0 0,0 0 1 0 0,-1 1-1 0 0,1 13 0 0 0,-2-9-8 0 0,-1 1 0 0 0,-1-1 0 0 0,0 1 0 0 0,-1-1-1 0 0,-1 0 1 0 0,-1 0 0 0 0,0 0 0 0 0,-13 32 0 0 0,14-43 103 0 0,0-1 0 0 0,-1 0 0 0 0,1-1 0 0 0,-1 1 0 0 0,0 0 0 0 0,0-1 1 0 0,0 0-1 0 0,-1 0 0 0 0,0 0 0 0 0,0-1 0 0 0,-5 4 0 0 0,8-6-252 0 0,1 1 1 0 0,-1-1-1 0 0,0 0 0 0 0,1 0 0 0 0,-1-1 1 0 0,0 1-1 0 0,0 0 0 0 0,1-1 0 0 0,-1 1 1 0 0,0-1-1 0 0,0 1 0 0 0,0-1 1 0 0,0 0-1 0 0,0 0 0 0 0,0 1 0 0 0,0-2 1 0 0,0 1-1 0 0,1 0 0 0 0,-1 0 0 0 0,0-1 1 0 0,0 1-1 0 0,0-1 0 0 0,0 1 0 0 0,0-1 1 0 0,1 0-1 0 0,-1 1 0 0 0,0-1 0 0 0,1 0 1 0 0,-1 0-1 0 0,0-1 0 0 0,1 1 0 0 0,-1 0 1 0 0,1 0-1 0 0,0-1 0 0 0,-1 1 1 0 0,0-2-1 0 0,1 0-80 0 0,0 1 1 0 0,0 0-1 0 0,0 0 0 0 0,0-1 1 0 0,1 1-1 0 0,-1-1 1 0 0,1 1-1 0 0,-1 0 1 0 0,1-1-1 0 0,0 1 0 0 0,0-1 1 0 0,0 1-1 0 0,0-1 1 0 0,0 1-1 0 0,1-1 1 0 0,-1 1-1 0 0,1-1 0 0 0,0 1 1 0 0,1-5-1 0 0,4-5-72 0 0,0 1-1 0 0,13-21 1 0 0,-15 25 59 0 0,18-25-39 0 0,2 1 0 0 0,1 1 0 0 0,1 1 0 0 0,1 1 0 0 0,2 1 0 0 0,1 2 0 0 0,1 0 0 0 0,0 3 0 0 0,64-34 0 0 0,-72 43 49 0 0,-1-1 0 0 0,0-1 0 0 0,0 0 0 0 0,-2-2 1 0 0,0 0-1 0 0,-1-2 0 0 0,21-25 0 0 0,-35 38 0 0 0,0-1-1 0 0,-1 1 1 0 0,1-1 0 0 0,-2 0 0 0 0,1 0-1 0 0,-1 0 1 0 0,0 0 0 0 0,0 0 0 0 0,-1-1-1 0 0,0 0 1 0 0,0 1 0 0 0,-1-1 0 0 0,0 0-1 0 0,-1 0 1 0 0,1 1 0 0 0,-1-1 0 0 0,-1 0-1 0 0,1 0 1 0 0,-2 0 0 0 0,1 1 0 0 0,-1-1-1 0 0,0 0 1 0 0,0 1 0 0 0,-1 0-1 0 0,0-1 1 0 0,-1 1 0 0 0,1 0 0 0 0,-6-6-1 0 0,6 7 65 0 0,-1 1 0 0 0,0 0 0 0 0,0 0 0 0 0,-1 0-1 0 0,1 1 1 0 0,-1 0 0 0 0,0 0 0 0 0,-1 0 0 0 0,1 0-1 0 0,0 1 1 0 0,-1 0 0 0 0,-8-4 0 0 0,11 6-21 0 0,0 0 0 0 0,0 1-1 0 0,0-1 1 0 0,0 1 0 0 0,0-1 0 0 0,0 1 0 0 0,0 0 0 0 0,0 0 0 0 0,0 0 0 0 0,0 1 0 0 0,1-1 0 0 0,-1 1 0 0 0,0-1-1 0 0,0 1 1 0 0,0 0 0 0 0,0 0 0 0 0,1 0 0 0 0,-1 1 0 0 0,0-1 0 0 0,1 1 0 0 0,-1-1 0 0 0,1 1 0 0 0,0 0 0 0 0,0 0 0 0 0,-1 0-1 0 0,1 0 1 0 0,0 0 0 0 0,1 1 0 0 0,-1-1 0 0 0,0 0 0 0 0,-1 4 0 0 0,-6 10 86 0 0,0 1 0 0 0,1-1 0 0 0,1 1 0 0 0,1 0 0 0 0,0 1 0 0 0,2 0 0 0 0,-5 30 0 0 0,1-9 72 0 0,-1 7 40 0 0,2 1 0 0 0,2 0-1 0 0,2-1 1 0 0,3 66 0 0 0,2-89-146 0 0,2 0-1 0 0,0 0 1 0 0,1 0-1 0 0,12 33 1 0 0,-13-44-95 0 0,2 0 0 0 0,0 0 0 0 0,0 0-1 0 0,1-1 1 0 0,0 0 0 0 0,1 0 0 0 0,0-1 0 0 0,18 17 0 0 0,-22-23-30 0 0,1 1-1 0 0,0-1 1 0 0,1-1 0 0 0,-1 1-1 0 0,1-1 1 0 0,-1 0 0 0 0,1 0-1 0 0,0 0 1 0 0,0-1-1 0 0,1 0 1 0 0,-1 0 0 0 0,9 1-1 0 0,-11-3 32 0 0,0 0 0 0 0,0 0 0 0 0,0 0 0 0 0,0 0 1 0 0,1-1-1 0 0,-1 0 0 0 0,0 0 0 0 0,0 0 0 0 0,-1 0 0 0 0,1 0 0 0 0,0-1 0 0 0,0 0 0 0 0,-1 0 0 0 0,1 0 0 0 0,-1 0 0 0 0,1-1 0 0 0,-1 1 0 0 0,0-1 0 0 0,0 0 0 0 0,3-3 0 0 0,0-1 52 0 0,0-1-1 0 0,-1 0 1 0 0,0 0-1 0 0,-1 0 1 0 0,0-1-1 0 0,0 1 1 0 0,0-1-1 0 0,-1 0 1 0 0,-1 0 0 0 0,0 0-1 0 0,0-1 1 0 0,0 1-1 0 0,-1 0 1 0 0,-1-1-1 0 0,0 1 1 0 0,-1-18-1 0 0,0 22-11 0 0,1 0-1 0 0,-1 0 1 0 0,0 0 0 0 0,0 1-1 0 0,-1-1 1 0 0,1 0-1 0 0,-1 0 1 0 0,0 1-1 0 0,-1-1 1 0 0,1 1-1 0 0,-1-1 1 0 0,0 1-1 0 0,0 0 1 0 0,0 0-1 0 0,0 0 1 0 0,-1 1-1 0 0,1-1 1 0 0,-1 1-1 0 0,0 0 1 0 0,0 0 0 0 0,0 0-1 0 0,-1 1 1 0 0,1-1-1 0 0,-1 1 1 0 0,1 0-1 0 0,-1 0 1 0 0,0 1-1 0 0,0-1 1 0 0,0 1-1 0 0,0 0 1 0 0,0 0-1 0 0,-9 0 1 0 0,6 1-418 0 0,1 1 0 0 0,-1-1-1 0 0,1 1 1 0 0,0 1 0 0 0,-1-1 0 0 0,1 1 0 0 0,0 0 0 0 0,-13 6-1 0 0,-16 13-6724 0 0,4 5-4957 0 0,22-14 5253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0:53.88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620 2778 5362 0 0,'-44'-43'3622'0'0,"-96"-104"5417"0"0,121 123-7972 0 0,1 0 0 0 0,2-1 0 0 0,0-1-1 0 0,-23-54 1 0 0,7-11-176 0 0,3-2 1 0 0,5-2-1 0 0,4 0 0 0 0,-12-133 0 0 0,22 116-319 0 0,5 0 1 0 0,10-116-1 0 0,2 151-471 0 0,3 0 0 0 0,4 1 0 0 0,42-137 0 0 0,-31 141-55 0 0,3 1 0 0 0,3 2 0 0 0,3 1 0 0 0,3 1 0 0 0,3 3 0 0 0,49-61 0 0 0,-61 90-47 0 0,3 1 0 0 0,0 1-1 0 0,2 2 1 0 0,2 1 0 0 0,0 2-1 0 0,2 1 1 0 0,1 2 0 0 0,1 2 0 0 0,1 1-1 0 0,1 2 1 0 0,60-20 0 0 0,-82 34-43 0 0,1 0 1 0 0,0 1 0 0 0,1 1 0 0 0,-1 1 0 0 0,1 1 0 0 0,-1 1 0 0 0,34 2 0 0 0,-43 0-27 0 0,0 1 0 0 0,0 0 0 0 0,0 1 0 0 0,0 0 0 0 0,0 1 0 0 0,-1 0 0 0 0,0 1 0 0 0,0 0 0 0 0,0 0 0 0 0,-1 1 0 0 0,1 1 0 0 0,-1-1 0 0 0,-1 1 0 0 0,1 1 0 0 0,-1 0 0 0 0,7 8 0 0 0,0 4-47 0 0,-1 0-1 0 0,0 0 0 0 0,-2 1 0 0 0,12 27 0 0 0,34 100-133 0 0,-19-27 299 0 0,-5 1 0 0 0,-6 2 0 0 0,-5 1 0 0 0,-6 1 0 0 0,-5 0 0 0 0,-6 1 0 0 0,-5 0 0 0 0,-5 0 0 0 0,-29 167 0 0 0,19-219 197 0 0,-3-2 0 0 0,-4 0 0 0 0,-3-1 0 0 0,-44 94 0 0 0,42-114 51 0 0,-3 0 0 0 0,-1-3-1 0 0,-3 0 1 0 0,-1-2 0 0 0,-3-2-1 0 0,-49 48 1 0 0,66-73-162 0 0,-2-1 0 0 0,0-1 0 0 0,-1-1 0 0 0,-1-2-1 0 0,-36 19 1 0 0,44-26-102 0 0,-1-1 1 0 0,0-1-1 0 0,0-1 0 0 0,0-1 1 0 0,-1 0-1 0 0,0-1 0 0 0,1-1 0 0 0,-1 0 1 0 0,-31-3-1 0 0,24-1-32 0 0,0-1 0 0 0,1-1 0 0 0,0-1 0 0 0,0-2 0 0 0,0 0 0 0 0,0-1 0 0 0,1-2 0 0 0,1 0 0 0 0,0-2 0 0 0,0 0 0 0 0,1-1 0 0 0,1-1 0 0 0,0-1 0 0 0,1-1 0 0 0,-19-21 0 0 0,-21-28 0 0 0,3-3 0 0 0,3-3 0 0 0,4-1 0 0 0,-54-104 0 0 0,68 109-94 0 0,3-1-1 0 0,-39-117 1 0 0,61 151-11 0 0,1 0-1 0 0,2 0 1 0 0,1-1 0 0 0,2 0-1 0 0,1 0 1 0 0,2 0 0 0 0,6-68-1 0 0,-3 90-208 0 0,1 0 0 0 0,0-1-1 0 0,0 1 1 0 0,2 1 0 0 0,-1-1-1 0 0,2 1 1 0 0,7-15 0 0 0,-8 19-526 0 0,0 1 0 0 0,1 0 0 0 0,-1 0 1 0 0,1 1-1 0 0,0-1 0 0 0,1 1 0 0 0,0 1 0 0 0,0-1 0 0 0,0 1 0 0 0,1 0 1 0 0,13-6-1 0 0,42-12-10525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0:55.24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938 3922 1681 0 0,'-14'-11'1416'0'0,"-117"-93"3697"0"0,112 86-4052 0 0,1 0-1 0 0,1-2 1 0 0,1 0-1 0 0,-24-36 1 0 0,8-4 982 0 0,3-1 0 0 0,-29-87 0 0 0,47 118-1636 0 0,-55-150 1674 0 0,8-3 0 0 0,-51-276 0 0 0,71 211-910 0 0,-8-377 0 0 0,45 512-1192 0 0,6-1 0 0 0,5 1-1 0 0,4 0 1 0 0,6 2 0 0 0,57-187-1 0 0,-56 240-4 0 0,2 1 0 0 0,3 1-1 0 0,3 2 1 0 0,2 1-1 0 0,2 1 1 0 0,2 1 0 0 0,71-77-1 0 0,-76 97-49 0 0,1 1 1 0 0,1 2-1 0 0,2 1 0 0 0,0 1 0 0 0,2 2 1 0 0,1 2-1 0 0,1 1 0 0 0,0 2 0 0 0,2 1 0 0 0,0 3 1 0 0,73-19-1 0 0,-96 29 45 0 0,1 2 1 0 0,0 0 0 0 0,-1 1-1 0 0,1 1 1 0 0,0 1 0 0 0,0 0-1 0 0,0 1 1 0 0,0 1-1 0 0,0 1 1 0 0,-1 0 0 0 0,1 2-1 0 0,-1 0 1 0 0,0 0-1 0 0,0 2 1 0 0,-1 0 0 0 0,0 1-1 0 0,20 13 1 0 0,-8 0-12 0 0,-1 1-1 0 0,0 2 1 0 0,-2 0 0 0 0,-2 2-1 0 0,0 0 1 0 0,-1 2 0 0 0,24 40-1 0 0,9 27-374 0 0,45 107-1 0 0,-15-8-670 0 0,73 246 0 0 0,-114-285 408 0 0,-7 1 1 0 0,21 197-1 0 0,-50-268 797 0 0,-4 1 0 0 0,-4-1 0 0 0,-4 0 0 0 0,-3 0 0 0 0,-4 0 0 0 0,-3-1 0 0 0,-4-1 1 0 0,-56 155-1 0 0,36-142 518 0 0,-3-1 1 0 0,-5-3 0 0 0,-4-1 0 0 0,-3-3 0 0 0,-5-2 0 0 0,-3-3 0 0 0,-4-2-1 0 0,-143 137 1 0 0,180-193-331 0 0,-1-1-1 0 0,-1-1 1 0 0,-1-2 0 0 0,-1-1-1 0 0,-1-1 1 0 0,-62 25-1 0 0,73-37-259 0 0,1 0-1 0 0,-1-2 0 0 0,0 0 1 0 0,-1-2-1 0 0,1 0 0 0 0,-1-1 0 0 0,1-2 1 0 0,-1 0-1 0 0,1-1 0 0 0,-1-1 1 0 0,1-2-1 0 0,-39-10 0 0 0,24 2-132 0 0,1-1 1 0 0,1-3-1 0 0,-60-34 0 0 0,41 15-110 0 0,-70-58 0 0 0,81 55 76 0 0,1-1 1 0 0,2-3-1 0 0,2-1 0 0 0,-39-60 0 0 0,28 30-213 0 0,-73-154-1 0 0,95 168 171 0 0,2-2 0 0 0,-24-90 0 0 0,42 123-547 0 0,1-1 0 0 0,2 0 0 0 0,1 0 1 0 0,1 0-1 0 0,1 0 0 0 0,2 0 0 0 0,6-43 0 0 0,-4 56-1225 0 0,0 0-1 0 0,1 1 0 0 0,9-21 1 0 0,29-44-10629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1:32.59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93 1 320 0 0,'-3'1'269'0'0,"1"0"-1"0"0,-1 1 0 0 0,1-1 1 0 0,0 0-1 0 0,0 1 1 0 0,-1 0-1 0 0,1 0 0 0 0,0-1 1 0 0,0 1-1 0 0,1 1 1 0 0,-1-1-1 0 0,0 0 0 0 0,1 0 1 0 0,-1 0-1 0 0,1 1 1 0 0,0-1-1 0 0,0 1 0 0 0,-2 3 1 0 0,-1 4 367 0 0,-5 9 424 0 0,2 0 1 0 0,0 1-1 0 0,1 0 0 0 0,-6 40 1 0 0,7-17 123 0 0,0 67 0 0 0,5-101-1169 0 0,0 0-1 0 0,1 1 1 0 0,1-1-1 0 0,-1 0 1 0 0,1 0 0 0 0,1 0-1 0 0,0 0 1 0 0,7 14-1 0 0,-9-20-45 0 0,0 0 0 0 0,1-1 0 0 0,-1 1 1 0 0,1-1-1 0 0,0 0 0 0 0,-1 1 0 0 0,1-1 0 0 0,0 0 0 0 0,1 0 0 0 0,-1 0 0 0 0,0 0 0 0 0,1 0 0 0 0,-1-1 1 0 0,1 1-1 0 0,-1-1 0 0 0,1 0 0 0 0,0 1 0 0 0,-1-1 0 0 0,1 0 0 0 0,0-1 0 0 0,0 1 0 0 0,0 0 0 0 0,0-1 1 0 0,0 0-1 0 0,-1 0 0 0 0,1 1 0 0 0,0-2 0 0 0,0 1 0 0 0,0 0 0 0 0,5-2 0 0 0,-1 0 72 0 0,1-1 0 0 0,-1 1 0 0 0,0-2-1 0 0,0 1 1 0 0,0-1 0 0 0,0 0 0 0 0,-1-1-1 0 0,1 1 1 0 0,-1-1 0 0 0,-1-1 0 0 0,1 1 0 0 0,-1-1-1 0 0,0 0 1 0 0,0 0 0 0 0,0 0 0 0 0,-1-1-1 0 0,0 0 1 0 0,4-8 0 0 0,2-9 551 0 0,0 1 0 0 0,-1-2 0 0 0,-2 1 0 0 0,5-28 0 0 0,-6 25 511 0 0,-2 0 0 0 0,0-1-1 0 0,-2 1 1 0 0,-1-1 0 0 0,-5-55 0 0 0,16 100 921 0 0,9 25-1340 0 0,41 115 614 0 0,41 89-782 0 0,-72-183-510 0 0,5 9 154 0 0,49 137-1 0 0,-78-187-85 0 0,-1 0 1 0 0,-1 1-1 0 0,-1-1 0 0 0,-1 1 0 0 0,-1 0 0 0 0,-1 0 0 0 0,-1 0 0 0 0,-1 0 0 0 0,-1 0 0 0 0,-1 0 0 0 0,-6 22 0 0 0,8-40 44 0 0,0 0 0 0 0,-1 0 0 0 0,0 0 1 0 0,0 0-1 0 0,0-1 0 0 0,-1 1 0 0 0,1-1 0 0 0,-1 1 1 0 0,0-1-1 0 0,-1 0 0 0 0,1 0 0 0 0,-1 0 1 0 0,1 0-1 0 0,-1-1 0 0 0,0 0 0 0 0,-6 4 1 0 0,6-5-60 0 0,0 0 1 0 0,-1 0-1 0 0,1-1 1 0 0,-1 1-1 0 0,1-1 1 0 0,-1 0-1 0 0,0-1 1 0 0,1 1-1 0 0,-1-1 1 0 0,0 0-1 0 0,0 0 1 0 0,1 0-1 0 0,-1-1 1 0 0,0 0-1 0 0,1 0 1 0 0,-1 0-1 0 0,-8-3 1 0 0,-4-3-16 0 0,-1-1-1 0 0,1-1 1 0 0,1-1 0 0 0,-1 0-1 0 0,2-1 1 0 0,-1-1-1 0 0,2 0 1 0 0,-17-17 0 0 0,-96-120-210 0 0,126 147 120 0 0,-14-17-454 0 0,0-1 1 0 0,-20-37-1 0 0,32 49-657 0 0,-1 1 1 0 0,2-1-1 0 0,-1 0 0 0 0,-2-14 1 0 0,4 16-638 0 0,1 0 1 0 0,-1 0-1 0 0,1 0 0 0 0,0 0 1 0 0,1 0-1 0 0,0 0 1 0 0,2-9-1 0 0,5-9-6583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1:33.19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176 631 1201 0 0,'11'-11'1289'0'0,"0"-1"0"0"0,-1 1 0 0 0,0-2 0 0 0,-1 1 0 0 0,-1-1 0 0 0,1-1 0 0 0,-2 1 0 0 0,11-27 0 0 0,-13 24-467 0 0,-1 1-1 0 0,0-1 0 0 0,-1 0 1 0 0,0 0-1 0 0,-2 0 0 0 0,0 0 1 0 0,-2-29-1 0 0,-1 24-344 0 0,-1 0 0 0 0,-1 0 0 0 0,-2 0 0 0 0,0 0 0 0 0,-1 1 0 0 0,0 0 0 0 0,-2 1 0 0 0,-1-1 1 0 0,0 2-1 0 0,-1-1 0 0 0,-1 2 0 0 0,-1-1 0 0 0,-16-15 0 0 0,27 30-430 0 0,-1-1 47 0 0,0 0 0 0 0,0 1-1 0 0,0 0 1 0 0,0-1 0 0 0,-1 1 0 0 0,1 0-1 0 0,-1 1 1 0 0,0-1 0 0 0,0 1 0 0 0,0-1-1 0 0,0 1 1 0 0,0 0 0 0 0,0 1 0 0 0,-1-1 0 0 0,-6-1-1 0 0,9 3-73 0 0,1 0 0 0 0,-1 1 0 0 0,1-1 0 0 0,0 0 0 0 0,0 1 0 0 0,-1-1 0 0 0,1 1-1 0 0,0 0 1 0 0,0-1 0 0 0,-1 1 0 0 0,1 0 0 0 0,0-1 0 0 0,0 1 0 0 0,0 0 0 0 0,0 0 0 0 0,0 0 0 0 0,0 0-1 0 0,0 0 1 0 0,1 0 0 0 0,-1 0 0 0 0,0 1 0 0 0,1-1 0 0 0,-1 0 0 0 0,0 0 0 0 0,1 1 0 0 0,-1-1 0 0 0,1 2-1 0 0,-13 50 148 0 0,12-45-117 0 0,-37 288 844 0 0,33-256-748 0 0,1 0 1 0 0,2 1 0 0 0,1-1 0 0 0,3 0-1 0 0,9 59 1 0 0,-10-92-156 0 0,0 0 0 0 0,1-1 0 0 0,0 1 1 0 0,0 0-1 0 0,0-1 0 0 0,1 1 0 0 0,0-1 0 0 0,0 0 0 0 0,1 0 0 0 0,-1 0 0 0 0,1 0 0 0 0,1 0 1 0 0,-1-1-1 0 0,1 0 0 0 0,0 0 0 0 0,0 0 0 0 0,1-1 0 0 0,-1 0 0 0 0,1 0 0 0 0,0 0 0 0 0,0 0 1 0 0,0-1-1 0 0,0 0 0 0 0,1-1 0 0 0,0 1 0 0 0,-1-1 0 0 0,1 0 0 0 0,0-1 0 0 0,10 2 0 0 0,0-2-42 0 0,0-1-1 0 0,0 0 0 0 0,0-1 1 0 0,0-1-1 0 0,0 0 0 0 0,0-1 1 0 0,21-7-1 0 0,111-44 93 0 0,-144 52-29 0 0,4-2-25 0 0,0 0 0 0 0,0 0 0 0 0,0-1 0 0 0,-1 0 0 0 0,0 0 0 0 0,12-10 0 0 0,-18 13 11 0 0,-1 1 1 0 0,1-1 0 0 0,-1 0-1 0 0,1 0 1 0 0,-1 0 0 0 0,1 0-1 0 0,-1 0 1 0 0,0 0 0 0 0,0 0 0 0 0,0 0-1 0 0,0-1 1 0 0,-1 1 0 0 0,1 0-1 0 0,-1 0 1 0 0,1-1 0 0 0,-1 1-1 0 0,0-1 1 0 0,0 1 0 0 0,0 0-1 0 0,0-1 1 0 0,0 1 0 0 0,0 0 0 0 0,-1-1-1 0 0,1 1 1 0 0,-1 0 0 0 0,1-1-1 0 0,-1 1 1 0 0,0 0 0 0 0,0 0-1 0 0,0 0 1 0 0,-2-3 0 0 0,-2-3 55 0 0,-1 1 0 0 0,0 0 0 0 0,0 0 0 0 0,0 0 0 0 0,-1 1 1 0 0,0 0-1 0 0,0 0 0 0 0,0 1 0 0 0,-1 0 0 0 0,-11-6 0 0 0,0 2-56 0 0,0 0 0 0 0,-1 1 0 0 0,-28-7 0 0 0,36 12-209 0 0,0 1 0 0 0,-1 0 0 0 0,0 1 1 0 0,-15 1-1 0 0,-12 6-2632 0 0,37-5 2219 0 0,1-1-1 0 0,0 1 0 0 0,-1 0 1 0 0,1 0-1 0 0,0 1 1 0 0,0-1-1 0 0,-1 0 0 0 0,1 1 1 0 0,0 0-1 0 0,0-1 0 0 0,-2 4 1 0 0,4-5 382 0 0,-1 0 0 0 0,1 1 0 0 0,0-1 0 0 0,0 1 0 0 0,-1-1 0 0 0,1 1 0 0 0,0-1 0 0 0,0 1 0 0 0,0-1 0 0 0,0 0 0 0 0,-1 1 0 0 0,1-1 1 0 0,0 1-1 0 0,0-1 0 0 0,0 1 0 0 0,0-1 0 0 0,0 1 0 0 0,0-1 0 0 0,0 1 0 0 0,0-1 0 0 0,0 1 0 0 0,1-1 0 0 0,-1 1 0 0 0,0-1 0 0 0,0 1 0 0 0,0-1 0 0 0,0 1 0 0 0,1-1 0 0 0,16 24-8202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1:35.37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6 361 880 0 0,'5'-6'1153'0'0,"1"0"-1"0"0,1 0 1 0 0,-1 0-1 0 0,1 1 1 0 0,0 0-1 0 0,0 1 1 0 0,0-1-1 0 0,1 2 0 0 0,8-4 1 0 0,-7 3-618 0 0,-1-1 0 0 0,1 1 0 0 0,-1-1 0 0 0,0-1 0 0 0,0 0 0 0 0,7-6 0 0 0,-13 9-368 0 0,1 0 0 0 0,-1 1 0 0 0,0-1 0 0 0,-1 0 0 0 0,1 0-1 0 0,0 0 1 0 0,-1-1 0 0 0,0 1 0 0 0,0 0 0 0 0,0 0 0 0 0,0-1 0 0 0,0 1 0 0 0,0-1 0 0 0,-1 1 0 0 0,0-1 0 0 0,0 1 0 0 0,0 0 0 0 0,0-1 0 0 0,0 1 0 0 0,-1-1-1 0 0,-1-4 1 0 0,0 2 71 0 0,0 0 1 0 0,0 0-1 0 0,-1 0 0 0 0,0 0 0 0 0,0 0 0 0 0,0 1 0 0 0,-1-1 0 0 0,0 1 0 0 0,0 0 0 0 0,0 0 0 0 0,-1 0 0 0 0,1 1 0 0 0,-10-7 0 0 0,12 9-143 0 0,0 1-1 0 0,0 0 0 0 0,0 0 0 0 0,0 0 0 0 0,0 0 1 0 0,0 0-1 0 0,0 0 0 0 0,-1 0 0 0 0,1 1 0 0 0,0-1 1 0 0,-1 1-1 0 0,1 0 0 0 0,0-1 0 0 0,0 1 1 0 0,-1 0-1 0 0,1 1 0 0 0,-4-1 0 0 0,4 1-15 0 0,-1 0 0 0 0,1 1-1 0 0,-1-1 1 0 0,1 0 0 0 0,0 1-1 0 0,0-1 1 0 0,0 1 0 0 0,0 0 0 0 0,0 0-1 0 0,0 0 1 0 0,0 0 0 0 0,0 0-1 0 0,1 0 1 0 0,-1 0 0 0 0,1 1 0 0 0,0-1-1 0 0,-1 0 1 0 0,1 1 0 0 0,0 2-1 0 0,-6 14 204 0 0,2 1 0 0 0,0 0 1 0 0,1 0-1 0 0,1 0 0 0 0,1 0 0 0 0,1 31 0 0 0,1-40-217 0 0,1 0 1 0 0,0-1 0 0 0,1 1-1 0 0,0-1 1 0 0,0 1-1 0 0,1-1 1 0 0,1 0 0 0 0,0 0-1 0 0,0 0 1 0 0,1-1 0 0 0,0 0-1 0 0,1 1 1 0 0,0-2-1 0 0,0 1 1 0 0,1-1 0 0 0,0 0-1 0 0,0 0 1 0 0,1-1 0 0 0,0 0-1 0 0,0 0 1 0 0,1-1 0 0 0,0 0-1 0 0,0 0 1 0 0,13 5-1 0 0,-20-10-71 0 0,-1 0 0 0 0,0-1 0 0 0,0 1-1 0 0,0-1 1 0 0,0 1 0 0 0,0-1 0 0 0,1 1-1 0 0,-1-1 1 0 0,0 0 0 0 0,0 0-1 0 0,1 1 1 0 0,-1-1 0 0 0,0 0 0 0 0,0 0-1 0 0,1 0 1 0 0,-1 0 0 0 0,0-1 0 0 0,1 1-1 0 0,-1 0 1 0 0,0 0 0 0 0,0-1-1 0 0,1 1 1 0 0,-1-1 0 0 0,0 1 0 0 0,0-1-1 0 0,0 1 1 0 0,0-1 0 0 0,0 0-1 0 0,0 0 1 0 0,0 1 0 0 0,0-1 0 0 0,0 0-1 0 0,1-2 1 0 0,0-1 22 0 0,0 0 0 0 0,0-1 0 0 0,-1 0 0 0 0,1 1 0 0 0,-1-1 0 0 0,0 0 0 0 0,0-7 0 0 0,2-5 43 0 0,2-28 9 0 0,-4-23-132 0 0,1-2-34 0 0,-1 55 72 0 0,10-79-254 0 0,-8 82 200 0 0,0 0 0 0 0,9-22-1 0 0,-14 46 73 0 0,5 18 132 0 0,-1-3 14 0 0,-7 160 502 0 0,4-180-658 0 0,1 0 1 0 0,1 0-1 0 0,0-1 0 0 0,0 1 1 0 0,0 0-1 0 0,0 0 0 0 0,5 10 0 0 0,-6-15-10 0 0,1-1-1 0 0,-1 0 1 0 0,1 0-1 0 0,-1 1 1 0 0,1-1-1 0 0,-1 0 1 0 0,1 0-1 0 0,0 0 1 0 0,0 1 0 0 0,0-1-1 0 0,0 0 1 0 0,-1 0-1 0 0,1 0 1 0 0,0 0-1 0 0,1-1 1 0 0,-1 1-1 0 0,0 0 1 0 0,0 0-1 0 0,0-1 1 0 0,0 1-1 0 0,1 0 1 0 0,-1-1-1 0 0,0 0 1 0 0,1 1-1 0 0,-1-1 1 0 0,0 0-1 0 0,1 1 1 0 0,-1-1-1 0 0,0 0 1 0 0,1 0-1 0 0,-1 0 1 0 0,1 0-1 0 0,-1 0 1 0 0,0-1-1 0 0,1 1 1 0 0,-1 0-1 0 0,0-1 1 0 0,1 1-1 0 0,-1 0 1 0 0,0-1-1 0 0,0 0 1 0 0,1 1-1 0 0,-1-1 1 0 0,0 0-1 0 0,0 0 1 0 0,1-1 0 0 0,4-2 17 0 0,-1 0 1 0 0,0-1 0 0 0,0 0-1 0 0,0 0 1 0 0,-1 0 0 0 0,1-1 0 0 0,-1 0-1 0 0,-1 1 1 0 0,1-1 0 0 0,-1-1-1 0 0,0 1 1 0 0,3-10 0 0 0,3-11 118 0 0,8-48 0 0 0,-9 38-4 0 0,15-65 390 0 0,-25 126-338 0 0,1 0 0 0 0,1 0 1 0 0,1 0-1 0 0,1 0 0 0 0,1-1 0 0 0,9 35 1 0 0,-9-47-171 0 0,1-1 1 0 0,0-1 0 0 0,0 1 0 0 0,1-1 0 0 0,0 1 0 0 0,1-1 0 0 0,0-1-1 0 0,12 14 1 0 0,-16-19-15 0 0,0-1 0 0 0,0 0 0 0 0,1 0 1 0 0,-1 0-1 0 0,0 0 0 0 0,1 0 0 0 0,-1 0 0 0 0,1-1 0 0 0,0 1 0 0 0,-1-1 0 0 0,1 0 0 0 0,0 0 0 0 0,0 0 1 0 0,0 0-1 0 0,0 0 0 0 0,0-1 0 0 0,0 1 0 0 0,0-1 0 0 0,0 0 0 0 0,0 0 0 0 0,0 0 0 0 0,0 0 0 0 0,0-1 1 0 0,0 1-1 0 0,0-1 0 0 0,0 1 0 0 0,0-1 0 0 0,0 0 0 0 0,0 0 0 0 0,0-1 0 0 0,-1 1 0 0 0,1-1 0 0 0,2-1 1 0 0,0-1 26 0 0,-1 1 0 0 0,0-1 0 0 0,0 0 0 0 0,-1-1 0 0 0,1 1 0 0 0,-1-1 0 0 0,0 1 0 0 0,0-1 0 0 0,0 0 0 0 0,-1 0 0 0 0,0 0 0 0 0,0-1 0 0 0,0 1 0 0 0,2-9 0 0 0,0-10 19 0 0,0 0-1 0 0,0-26 1 0 0,-3 35-16 0 0,6-170 224 0 0,-15 229-29 0 0,2 0 0 0 0,3 1 0 0 0,2 56-1 0 0,0-93-213 0 0,2 0 0 0 0,-1 0 0 0 0,1 0 0 0 0,0-1 0 0 0,1 1 0 0 0,0 0 0 0 0,0-1 0 0 0,1 1 0 0 0,0-1 0 0 0,0 0 0 0 0,1 0 0 0 0,-1 0 0 0 0,2 0 0 0 0,-1-1 0 0 0,1 1 0 0 0,0-1 0 0 0,8 8 0 0 0,-12-14-6 0 0,0 1 1 0 0,0-1 0 0 0,0 0 0 0 0,0 1 0 0 0,0-1-1 0 0,0 0 1 0 0,0 1 0 0 0,0-1 0 0 0,0 0 0 0 0,0 0 0 0 0,1 0-1 0 0,-1 0 1 0 0,0 0 0 0 0,0 0 0 0 0,0-1 0 0 0,0 1 0 0 0,0 0-1 0 0,0 0 1 0 0,0-1 0 0 0,0 1 0 0 0,0-1 0 0 0,0 1-1 0 0,0-1 1 0 0,0 1 0 0 0,0-1 0 0 0,0 0 0 0 0,0 1 0 0 0,0-1-1 0 0,0 0 1 0 0,-1 0 0 0 0,1 1 0 0 0,1-3 0 0 0,23-29 113 0 0,-18 20-97 0 0,0 0-1 0 0,-2-1 0 0 0,1 0 1 0 0,-2 0-1 0 0,0-1 0 0 0,3-16 1 0 0,9-87-544 0 0,-13 95 199 0 0,-2-17-579 0 0,-1 39 920 0 0,0 0 0 0 0,0-1 1 0 0,0 1-1 0 0,0 0 1 0 0,0 0-1 0 0,1 0 0 0 0,-1 0 1 0 0,0 0-1 0 0,0 0 1 0 0,0-1-1 0 0,0 1 1 0 0,0 0-1 0 0,0 0 0 0 0,0 0 1 0 0,0 0-1 0 0,0 0 1 0 0,0-1-1 0 0,0 1 0 0 0,-1 0 1 0 0,1 0-1 0 0,0 0 1 0 0,0 0-1 0 0,0 0 0 0 0,0 0 1 0 0,0-1-1 0 0,0 1 1 0 0,0 0-1 0 0,0 0 0 0 0,0 0 1 0 0,0 0-1 0 0,0 0 1 0 0,0 0-1 0 0,-1 0 0 0 0,1 0 1 0 0,0-1-1 0 0,0 1 1 0 0,0 0-1 0 0,0 0 1 0 0,0 0-1 0 0,0 0 0 0 0,-1 0 1 0 0,1 0-1 0 0,0 0 1 0 0,0 0-1 0 0,0 0 0 0 0,0 0 1 0 0,0 0-1 0 0,0 0 1 0 0,-1 0-1 0 0,1 0 0 0 0,0 0 1 0 0,0 0-1 0 0,0 0 1 0 0,0 0-1 0 0,0 0 0 0 0,0 0 1 0 0,-1 0-1 0 0,1 0 1 0 0,0 0-1 0 0,-10 21-298 0 0,-2 10 201 0 0,1 1 1 0 0,2 0-1 0 0,1 0 0 0 0,-7 60 0 0 0,15-90 94 0 0,0 0-1 0 0,0 0 0 0 0,0 0 0 0 0,0 0 0 0 0,0 0 0 0 0,0 0 1 0 0,1 0-1 0 0,-1 0 0 0 0,1 0 0 0 0,-1 0 0 0 0,1-1 0 0 0,0 1 1 0 0,-1 0-1 0 0,1 0 0 0 0,0-1 0 0 0,0 1 0 0 0,0 0 0 0 0,3 2 1 0 0,-3-3-16 0 0,1 0 0 0 0,-1 0 1 0 0,1-1-1 0 0,-1 1 0 0 0,1 0 1 0 0,-1-1-1 0 0,1 1 0 0 0,-1-1 1 0 0,1 0-1 0 0,0 1 0 0 0,-1-1 1 0 0,1 0-1 0 0,-1 0 0 0 0,1 0 1 0 0,0 0-1 0 0,-1 0 0 0 0,1 0 1 0 0,1-1-1 0 0,4-1-71 0 0,-1 0 0 0 0,1 0 0 0 0,-1-1 0 0 0,1 0 0 0 0,-1 0 0 0 0,0 0 0 0 0,0-1 0 0 0,10-8 0 0 0,-9 5 84 0 0,0-1-1 0 0,0 0 1 0 0,-1 0 0 0 0,0-1-1 0 0,-1 1 1 0 0,0-1 0 0 0,0 0-1 0 0,-1-1 1 0 0,0 1-1 0 0,3-12 1 0 0,3-14 133 0 0,9-56-1 0 0,-14 58 24 0 0,1-58 0 0 0,4 102 1328 0 0,-4 33-212 0 0,-5-32-1009 0 0,0-1 0 0 0,1 1 0 0 0,6 18 1 0 0,-7-27-252 0 0,0 0 0 0 0,0-1 0 0 0,1 1 1 0 0,-1 0-1 0 0,1-1 0 0 0,0 1 1 0 0,-1-1-1 0 0,1 1 0 0 0,0-1 0 0 0,0 0 1 0 0,1 0-1 0 0,-1 0 0 0 0,0 0 1 0 0,1 0-1 0 0,-1-1 0 0 0,1 1 1 0 0,0-1-1 0 0,4 3 0 0 0,-4-3-24 0 0,0 1 0 0 0,0-1-1 0 0,1 0 1 0 0,-1 0 0 0 0,0 0 0 0 0,1 0-1 0 0,-1 0 1 0 0,1-1 0 0 0,-1 0 0 0 0,1 1-1 0 0,-1-1 1 0 0,1-1 0 0 0,-1 1 0 0 0,1 0-1 0 0,-1-1 1 0 0,0 0 0 0 0,1 0 0 0 0,-1 0-1 0 0,0 0 1 0 0,1 0 0 0 0,-1-1 0 0 0,0 1-1 0 0,0-1 1 0 0,0 0 0 0 0,0 0 0 0 0,0 0-1 0 0,-1 0 1 0 0,1 0 0 0 0,-1-1 0 0 0,1 1-1 0 0,-1-1 1 0 0,0 0 0 0 0,2-3 0 0 0,9-18 124 0 0,-9 10 236 0 0,-4 14-317 0 0,0 0 0 0 0,0 0-1 0 0,0 0 1 0 0,0-1 0 0 0,0 1 0 0 0,0 0 0 0 0,0 0 0 0 0,0 0 0 0 0,0 0 0 0 0,0 0 0 0 0,0-1-1 0 0,0 1 1 0 0,0 0 0 0 0,0 0 0 0 0,0 0 0 0 0,0 0 0 0 0,0-1 0 0 0,0 1 0 0 0,-1 0-1 0 0,1 0 1 0 0,0 0 0 0 0,0 0 0 0 0,0 0 0 0 0,0 0 0 0 0,0-1 0 0 0,0 1 0 0 0,0 0 0 0 0,-1 0-1 0 0,1 0 1 0 0,0 0 0 0 0,0 0 0 0 0,0 0 0 0 0,0 0 0 0 0,0 0 0 0 0,-1 0 0 0 0,1 0-1 0 0,0 0 1 0 0,0 0 0 0 0,0 0 0 0 0,0 0 0 0 0,-1 0 0 0 0,1 0 0 0 0,0 0 0 0 0,0 0 0 0 0,0 0-1 0 0,0 0 1 0 0,0 0 0 0 0,-1 0 0 0 0,1 0 0 0 0,0 0 0 0 0,-3 2 29 0 0,0 1 1 0 0,0 0-1 0 0,1 0 1 0 0,-1 0-1 0 0,1 0 1 0 0,0 0-1 0 0,0 0 0 0 0,0 1 1 0 0,0-1-1 0 0,1 1 1 0 0,-1-1-1 0 0,-1 7 1 0 0,3-9-36 0 0,-7 20 59 0 0,0 1 0 0 0,2-1 0 0 0,0 1 0 0 0,2 0 0 0 0,0 0 0 0 0,1 0 0 0 0,2 0 0 0 0,0 1 0 0 0,5 29 0 0 0,-5-48-100 0 0,1 0 0 0 0,0 0 1 0 0,0 0-1 0 0,0 0 0 0 0,1 0 0 0 0,-1 0 0 0 0,1 0 0 0 0,0 0 0 0 0,0 0 0 0 0,0-1 1 0 0,1 1-1 0 0,-1-1 0 0 0,1 0 0 0 0,0 0 0 0 0,0 0 0 0 0,0 0 0 0 0,5 4 1 0 0,-6-6 7 0 0,1 0 1 0 0,-1 0-1 0 0,0 0 1 0 0,1 0 0 0 0,-1 0-1 0 0,1-1 1 0 0,-1 1 0 0 0,1-1-1 0 0,-1 0 1 0 0,1 1 0 0 0,-1-1-1 0 0,1 0 1 0 0,0-1 0 0 0,-1 1-1 0 0,1 0 1 0 0,-1-1 0 0 0,1 1-1 0 0,-1-1 1 0 0,1 0 0 0 0,-1 0-1 0 0,0 0 1 0 0,1 0 0 0 0,-1 0-1 0 0,0-1 1 0 0,0 1 0 0 0,0-1-1 0 0,4-2 1 0 0,1-4 27 0 0,1 1 1 0 0,-1-1-1 0 0,0-1 0 0 0,0 0 1 0 0,-1 1-1 0 0,0-2 0 0 0,-1 1 1 0 0,0-1-1 0 0,-1 0 0 0 0,0 0 1 0 0,5-19-1 0 0,1-12 43 0 0,8-70 0 0 0,-15 87-33 0 0,-7 92 406 0 0,4 83 0 0 0,0-148-439 0 0,0 0 0 0 0,0 0 0 0 0,1-1 0 0 0,-1 1-1 0 0,1-1 1 0 0,0 1 0 0 0,-1 0 0 0 0,1-1 0 0 0,1 1-1 0 0,-1-1 1 0 0,0 0 0 0 0,0 1 0 0 0,3 2 0 0 0,-3-4-11 0 0,0-1 1 0 0,0 1-1 0 0,0 0 1 0 0,0-1-1 0 0,0 1 1 0 0,0-1-1 0 0,0 1 1 0 0,0-1 0 0 0,0 0-1 0 0,0 1 1 0 0,0-1-1 0 0,0 0 1 0 0,0 0-1 0 0,0 0 1 0 0,0 0-1 0 0,0 0 1 0 0,1 0 0 0 0,-1 0-1 0 0,0 0 1 0 0,0 0-1 0 0,0-1 1 0 0,0 1-1 0 0,0 0 1 0 0,0-1-1 0 0,0 1 1 0 0,0-1-1 0 0,0 1 1 0 0,0-1 0 0 0,0 1-1 0 0,0-1 1 0 0,0 0-1 0 0,1-1 1 0 0,4-2 25 0 0,0-1 0 0 0,0-1-1 0 0,-1 1 1 0 0,0-1 0 0 0,0 0 0 0 0,0 0 0 0 0,0-1 0 0 0,-1 0 0 0 0,0 1 0 0 0,4-12 0 0 0,3-11 49 0 0,11-40 0 0 0,-3 8-10 0 0,-15 51 21 0 0,4-14 294 0 0,-4 22-146 0 0,-2 15-41 0 0,-6 65 365 0 0,2-54-416 0 0,0 0 0 0 0,3 35 0 0 0,-1-53-111 0 0,1 1 0 0 0,0-1 0 0 0,0 0 0 0 0,1 1 1 0 0,0-1-1 0 0,0 0 0 0 0,0 0 0 0 0,1 0 1 0 0,0 0-1 0 0,0-1 0 0 0,0 1 0 0 0,1-1 1 0 0,8 9-1 0 0,-10-12-27 0 0,0 0 0 0 0,0-1 0 0 0,0 1 0 0 0,1-1-1 0 0,-1 0 1 0 0,0 1 0 0 0,1-1 0 0 0,-1 0 0 0 0,1-1 0 0 0,-1 1 0 0 0,1 0 0 0 0,-1-1 0 0 0,1 1 0 0 0,0-1 0 0 0,-1 0-1 0 0,1 0 1 0 0,0 0 0 0 0,-1 0 0 0 0,1-1 0 0 0,0 1 0 0 0,-1 0 0 0 0,1-1 0 0 0,-1 0 0 0 0,1 0 0 0 0,-1 0 0 0 0,1 0-1 0 0,-1 0 1 0 0,0 0 0 0 0,1-1 0 0 0,-1 1 0 0 0,4-4 0 0 0,1 0-40 0 0,0-1 0 0 0,0 0 1 0 0,-1 0-1 0 0,0 0 0 0 0,0-1 0 0 0,0 0 0 0 0,-1 0 0 0 0,9-14 1 0 0,21-63-265 0 0,-27 60 369 0 0,2 0 0 0 0,0 1 0 0 0,17-26 0 0 0,-27 49-31 0 0,0 0 0 0 0,0 0-1 0 0,0-1 1 0 0,0 1 0 0 0,0 0-1 0 0,0-1 1 0 0,0 1 0 0 0,1 0-1 0 0,-1 0 1 0 0,0-1 0 0 0,0 1-1 0 0,0 0 1 0 0,0 0 0 0 0,1-1 0 0 0,-1 1-1 0 0,0 0 1 0 0,0 0 0 0 0,1-1-1 0 0,-1 1 1 0 0,0 0 0 0 0,0 0-1 0 0,1 0 1 0 0,-1 0 0 0 0,0 0-1 0 0,1-1 1 0 0,-1 1 0 0 0,0 0 0 0 0,0 0-1 0 0,1 0 1 0 0,-1 0 0 0 0,0 0-1 0 0,1 0 1 0 0,-1 0 0 0 0,0 0-1 0 0,1 0 1 0 0,-1 0 0 0 0,0 0-1 0 0,0 0 1 0 0,1 0 0 0 0,-1 0 0 0 0,0 0-1 0 0,1 1 1 0 0,-1-1 0 0 0,0 0-1 0 0,0 0 1 0 0,1 0 0 0 0,-1 0-1 0 0,0 1 1 0 0,1-1 0 0 0,6 19 327 0 0,-2 19-58 0 0,2 43 0 0 0,-2-16-230 0 0,-3-52-88 0 0,-1 0 0 0 0,-1 0 1 0 0,0 0-1 0 0,-3 19 0 0 0,-3 1-2490 0 0,-2-44-9981 0 0,2-7 4028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1:35.8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45 225 3201 0 0,'-10'-17'3492'0'0,"1"0"0"0"0,1-1-1 0 0,-8-22 1 0 0,16 39-3334 0 0,-1 0 0 0 0,1 0 0 0 0,0 1-1 0 0,0-1 1 0 0,0 0 0 0 0,-1 0 0 0 0,1 0 0 0 0,0 1 0 0 0,0-1 0 0 0,0 0 0 0 0,0 0 0 0 0,0 0-1 0 0,1 1 1 0 0,-1-1 0 0 0,0 0 0 0 0,0 0 0 0 0,0 0 0 0 0,1 1 0 0 0,-1-1 0 0 0,0 0 0 0 0,1 1-1 0 0,-1-1 1 0 0,1 0 0 0 0,-1 1 0 0 0,1-1 0 0 0,-1 0 0 0 0,1 1 0 0 0,-1-1 0 0 0,1 1 0 0 0,0-1-1 0 0,-1 1 1 0 0,1-1 0 0 0,0 1 0 0 0,-1-1 0 0 0,1 1 0 0 0,0 0 0 0 0,0-1 0 0 0,-1 1 0 0 0,1 0-1 0 0,0 0 1 0 0,0 0 0 0 0,0 0 0 0 0,-1-1 0 0 0,1 1 0 0 0,1 0 0 0 0,48 1 1461 0 0,-31 0-1404 0 0,27-2-501 0 0,1-1-1 0 0,-1-3 0 0 0,61-14 0 0 0,-104 18 169 0 0,1 0 0 0 0,-1 1-1 0 0,1-2 1 0 0,-1 1 0 0 0,0 0-1 0 0,1-1 1 0 0,-1 1 0 0 0,0-1 0 0 0,0 0-1 0 0,0 0 1 0 0,0-1 0 0 0,0 1-1 0 0,-1 0 1 0 0,1-1 0 0 0,-1 0 0 0 0,1 1-1 0 0,-1-1 1 0 0,0 0 0 0 0,0 0-1 0 0,2-5 1 0 0,-1 2 299 0 0,0 2-1 0 0,0-1 1 0 0,1 0-1 0 0,-1 1 1 0 0,6-5 0 0 0,-9 9-156 0 0,0 0 0 0 0,0 0 0 0 0,0 0 0 0 0,1 0 0 0 0,-1 0 0 0 0,0 0 0 0 0,0 0 0 0 0,0 0 1 0 0,1 0-1 0 0,-1 0 0 0 0,0 0 0 0 0,0 0 0 0 0,0 0 0 0 0,1 0 0 0 0,-1 0 0 0 0,0 0 1 0 0,0 0-1 0 0,0 0 0 0 0,0 0 0 0 0,1 0 0 0 0,-1 1 0 0 0,0-1 0 0 0,0 0 0 0 0,0 0 0 0 0,0 0 1 0 0,0 0-1 0 0,0 0 0 0 0,1 1 0 0 0,-1-1 0 0 0,0 0 0 0 0,0 0 0 0 0,0 0 0 0 0,0 0 1 0 0,0 1-1 0 0,0-1 0 0 0,0 0 0 0 0,0 0 0 0 0,0 0 0 0 0,0 1 0 0 0,0-1 0 0 0,0 0 1 0 0,0 0-1 0 0,0 0 0 0 0,0 1 0 0 0,0-1 0 0 0,0 0 0 0 0,0 0 0 0 0,0 0 0 0 0,0 0 0 0 0,0 1 1 0 0,2 18 387 0 0,20 240 1054 0 0,-22-239-1408 0 0,2 1-1 0 0,1 0 1 0 0,0-1 0 0 0,2 0-1 0 0,0 0 1 0 0,1 0 0 0 0,1-1 0 0 0,1 1-1 0 0,18 32 1 0 0,-24-50-41 0 0,-1 0 1 0 0,0 1 0 0 0,1-1-1 0 0,0 0 1 0 0,-1 0-1 0 0,1 0 1 0 0,0 0-1 0 0,0 0 1 0 0,0-1-1 0 0,0 1 1 0 0,1 0-1 0 0,-1-1 1 0 0,0 0 0 0 0,1 1-1 0 0,-1-1 1 0 0,1 0-1 0 0,-1 0 1 0 0,1-1-1 0 0,-1 1 1 0 0,1 0-1 0 0,0-1 1 0 0,-1 0-1 0 0,1 1 1 0 0,0-1 0 0 0,-1 0-1 0 0,1 0 1 0 0,0-1-1 0 0,-1 1 1 0 0,1 0-1 0 0,0-1 1 0 0,-1 0-1 0 0,1 0 1 0 0,-1 0-1 0 0,1 0 1 0 0,-1 0 0 0 0,1 0-1 0 0,-1 0 1 0 0,4-3-1 0 0,1-2 29 0 0,0 1-1 0 0,0-2 0 0 0,0 1 1 0 0,-1-1-1 0 0,0 0 1 0 0,0 0-1 0 0,0-1 0 0 0,-1 1 1 0 0,7-16-1 0 0,-8 14-9 0 0,0 1-1 0 0,-1-1 1 0 0,0 0 0 0 0,-1 0-1 0 0,0 0 1 0 0,-1-1 0 0 0,0 1-1 0 0,0-16 1 0 0,-1 22-7 0 0,0 0 1 0 0,0 0-1 0 0,0 0 0 0 0,-1-1 1 0 0,1 1-1 0 0,-1 0 0 0 0,0 0 1 0 0,0 0-1 0 0,0 1 0 0 0,0-1 1 0 0,-1 0-1 0 0,1 0 1 0 0,-1 0-1 0 0,1 1 0 0 0,-1-1 1 0 0,0 1-1 0 0,0 0 0 0 0,0-1 1 0 0,-1 1-1 0 0,1 0 0 0 0,0 0 1 0 0,-1 0-1 0 0,0 1 1 0 0,1-1-1 0 0,-1 0 0 0 0,0 1 1 0 0,0 0-1 0 0,1 0 0 0 0,-7-2 1 0 0,4 2-68 0 0,-1 0 0 0 0,0 0 0 0 0,0 1 0 0 0,0 0 0 0 0,0 0 0 0 0,-10 1 0 0 0,-35 10-4751 0 0,-2 1-7800 0 0,31-11 5531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3T10:56:32.87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24575,'750'397'-897,"-15"24"-309,-471-268 1363,1106 519-1409,-201-192 1252,-779-318-79,491 283-1,-750-369-405,503 302-755,-552-325-1869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1:36.29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3 672 2241 0 0,'-3'-11'6003'0'0,"9"-6"240"0"0,25-9-81 0 0,81-48 2082 0 0,37-25-4370 0 0,-27 27-3874 0 0,-19 10 0 0 0,3-4 0 0 0,1-5 0 0 0,-7 12 0 0 0,-27 10-1473 0 0,-43 9-2208 0 0,-21 15-1922 0 0,-27 33-10884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1:36.54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7 392 2081 0 0,'-6'-5'4282'0'0,"17"-9"-694"0"0,52-37 1409 0 0,21-2-1644 0 0,-37 26-1725 0 0,38-21-731 0 0,2 5-1 0 0,1 3 0 0 0,3 5 1 0 0,104-27-1 0 0,-176 56-720 0 0,-14 4-34 0 0,1 1 1 0 0,-1-1-1 0 0,1 1 1 0 0,-1 0 0 0 0,1 1-1 0 0,6-1 1 0 0,-11 2 83 0 0,-1 0 1 0 0,0 0-1 0 0,0 0 1 0 0,0 0-1 0 0,0-1 0 0 0,0 1 1 0 0,0 0-1 0 0,0 0 1 0 0,0 0-1 0 0,0 0 1 0 0,0 0-1 0 0,-1 0 0 0 0,1-1 1 0 0,0 1-1 0 0,0 0 1 0 0,-1 0-1 0 0,1 0 0 0 0,-1-1 1 0 0,1 1-1 0 0,-1 1 1 0 0,-11 21 1794 0 0,2-9-1852 0 0,-1 0 0 0 0,-21 21 0 0 0,19-22-203 0 0,0 1 1 0 0,-18 27-1 0 0,23-28 53 0 0,-3 3 60 0 0,-16 35 0 0 0,24-46-161 0 0,1 1 1 0 0,0 0-1 0 0,0-1 1 0 0,1 1 0 0 0,0 0-1 0 0,0 0 1 0 0,0 0-1 0 0,0 0 1 0 0,1 0-1 0 0,0 0 1 0 0,1 7 0 0 0,11 36-5154 0 0,-2 4-6210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1:37.26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 0 6323 0 0,'-2'3'15784'0'0,"10"3"-10616"0"0,15 8-2856 0 0,60 35-1720 0 0,-2 4 1 0 0,-3 3 0 0 0,77 72-1 0 0,194 217 218 0 0,-176-151-886 0 0,256 371 0 0 0,-388-503-504 0 0,93 141-2590 0 0,-53-64-6486 0 0,-43-67-1389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1:01:37.69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0 160 2241 0 0,'10'-6'2650'0'0,"0"-1"-1"0"0,0 1 0 0 0,1 1 1 0 0,21-8-1 0 0,-28 12-2124 0 0,-1-1 0 0 0,1 1-1 0 0,-1 0 1 0 0,1 1 0 0 0,0-1-1 0 0,-1 1 1 0 0,1 0-1 0 0,0 0 1 0 0,-1 0 0 0 0,1 0-1 0 0,0 0 1 0 0,-1 1-1 0 0,1 0 1 0 0,-1-1 0 0 0,1 2-1 0 0,0-1 1 0 0,-1 0 0 0 0,0 1-1 0 0,1-1 1 0 0,3 4-1 0 0,-1 0-259 0 0,-1 0-1 0 0,0 0 1 0 0,0 1-1 0 0,-1-1 1 0 0,1 1-1 0 0,-1 0 1 0 0,-1 0-1 0 0,1 1 1 0 0,-1-1-1 0 0,3 10 0 0 0,3 11 1041 0 0,7 38 0 0 0,1-1-562 0 0,-9-34-743 0 0,-4-16 0 0 0,0-1 0 0 0,1 1 0 0 0,0-1 0 0 0,9 14 0 0 0,-14-26 0 0 0,0 0 0 0 0,1 0 0 0 0,-1-1 0 0 0,0 1 0 0 0,1 0 0 0 0,-1 0 0 0 0,1-1 0 0 0,-1 1 0 0 0,1 0 0 0 0,0-1 0 0 0,-1 1 0 0 0,1-1 0 0 0,0 1 0 0 0,-1 0 0 0 0,1-1 0 0 0,0 0 0 0 0,0 1 0 0 0,-1-1 0 0 0,1 1 0 0 0,0-1 0 0 0,0 0 0 0 0,0 0 0 0 0,-1 1 0 0 0,1-1 0 0 0,0 0 0 0 0,0 0 0 0 0,0 0 0 0 0,0 0 0 0 0,0 0 0 0 0,-1 0 0 0 0,1 0 0 0 0,0 0 0 0 0,0 0 0 0 0,0-1 0 0 0,0 1 0 0 0,0 0 0 0 0,-1-1 0 0 0,1 1 0 0 0,0 0 0 0 0,0-1 0 0 0,-1 1 0 0 0,1-1 0 0 0,0 1 0 0 0,0-1 0 0 0,-1 1 0 0 0,1-1 0 0 0,-1 0 0 0 0,2 0 0 0 0,3-6 0 0 0,1 1 0 0 0,-1-1 0 0 0,-1 0 0 0 0,6-10 0 0 0,-3 5 0 0 0,4-10 0 0 0,0-1 0 0 0,-2 0 0 0 0,0 0 0 0 0,-2-1 0 0 0,8-46 0 0 0,-5 23 0 0 0,5-23-51 0 0,8-33-3887 0 0,-21 88-6805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0:57:23.12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444 31 7764 0 0,'-8'-11'2596'0'0,"-7"-7"979"0"0,4 17 8769 0 0,-18 63-9983 0 0,-141 427 546 0 0,28-68-1687 0 0,116-358-1220 0 0,13-34 0 0 0,-17 58 0 0 0,51-108 0 0 0,-3-5 0 0 0,-1 0 0 0 0,-1-2 0 0 0,-1 1 0 0 0,-2-2 0 0 0,19-57 0 0 0,27-160 0 0 0,-43 162 0 0 0,37-109 0 0 0,-40 157 0 0 0,1 0 0 0 0,2 1 0 0 0,2 0 0 0 0,41-61 0 0 0,-55 91 0 0 0,0 1 0 0 0,0-1 0 0 0,0 1 0 0 0,0-1 0 0 0,1 1 0 0 0,-1 1 0 0 0,1-1 0 0 0,0 1 0 0 0,0-1 0 0 0,1 1 0 0 0,7-2 0 0 0,-11 4 0 0 0,0 0 0 0 0,0 1 0 0 0,1 0 0 0 0,-1-1 0 0 0,0 1 0 0 0,1 0 0 0 0,-1 0 0 0 0,0 0 0 0 0,1 1 0 0 0,-1-1 0 0 0,0 1 0 0 0,0-1 0 0 0,1 1 0 0 0,-1 0 0 0 0,0 0 0 0 0,0 0 0 0 0,0 0 0 0 0,0 0 0 0 0,0 0 0 0 0,0 0 0 0 0,0 1 0 0 0,0-1 0 0 0,0 1 0 0 0,-1-1 0 0 0,1 1 0 0 0,-1 0 0 0 0,1 0 0 0 0,-1 0 0 0 0,0-1 0 0 0,1 1 0 0 0,0 3 0 0 0,5 9 0 0 0,-1 0 0 0 0,0 0 0 0 0,0 0 0 0 0,-2 1 0 0 0,0 0 0 0 0,0 0 0 0 0,1 16 0 0 0,0-2 0 0 0,30 207 0 0 0,-5-26 0 0 0,-2-10 0 0 0,-27-193 32 0 0,1 0-1 0 0,0 0 1 0 0,0 1-1 0 0,0-1 1 0 0,1-1-1 0 0,0 1 1 0 0,1 0-1 0 0,-1-1 1 0 0,1 1-1 0 0,0-1 1 0 0,6 6-1 0 0,0-3-409 0 0,0 0 0 0 0,0-1 0 0 0,1 0-1 0 0,22 12 1 0 0,-27-16-782 0 0,-5-4 718 0 0,-1 1 0 0 0,1-1 0 0 0,0 1 0 0 0,-1-1 0 0 0,1 1 0 0 0,0-1 0 0 0,-1 1 0 0 0,1-1 0 0 0,0 0 0 0 0,0 0 0 0 0,-1 1 0 0 0,1-1 0 0 0,0 0 0 0 0,0 0-1 0 0,0 0 1 0 0,0 0 0 0 0,-1 0 0 0 0,2 0 0 0 0,18-19-18612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0:57:23.7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104 567 3602 0 0,'2'1'730'0'0,"0"0"1"0"0,-1-1 0 0 0,1 1-1 0 0,0-1 1 0 0,0 1 0 0 0,0-1-1 0 0,-1 0 1 0 0,1 0 0 0 0,0 0-1 0 0,0 0 1 0 0,2 0 0 0 0,21-9 3482 0 0,26-24-540 0 0,-43 27-2706 0 0,33-25 1860 0 0,62-61 0 0 0,-91 80-2725 0 0,-1-1-1 0 0,0 0 1 0 0,0-1 0 0 0,-1 0-1 0 0,-1 0 1 0 0,0-1-1 0 0,-1-1 1 0 0,-1 1-1 0 0,9-27 1 0 0,-15 33-71 0 0,1-1 1 0 0,-1 1 0 0 0,0 0 0 0 0,-1-1-1 0 0,0 1 1 0 0,0 0 0 0 0,-1-1-1 0 0,-1 1 1 0 0,1 0 0 0 0,-2 0-1 0 0,1 0 1 0 0,-1 0 0 0 0,0 0-1 0 0,-1 1 1 0 0,0-1 0 0 0,0 1-1 0 0,-1 0 1 0 0,0 0 0 0 0,-1 0-1 0 0,1 1 1 0 0,-1 0 0 0 0,-1 0-1 0 0,-7-6 1 0 0,11 11-5 0 0,0-1 0 0 0,0 1 0 0 0,0 0 0 0 0,-1 1 0 0 0,1-1 0 0 0,0 1 0 0 0,-1-1 0 0 0,1 1 0 0 0,-1 0 0 0 0,1 0-1 0 0,-1 1 1 0 0,1-1 0 0 0,-1 1 0 0 0,0 0 0 0 0,1 0 0 0 0,-1 0 0 0 0,0 0 0 0 0,1 0 0 0 0,-1 1 0 0 0,1 0 0 0 0,-1 0 0 0 0,0 0 0 0 0,1 0 0 0 0,0 0 0 0 0,-1 1 0 0 0,1-1-1 0 0,-5 4 1 0 0,-5 4 77 0 0,-1 1-1 0 0,2 0 0 0 0,-1 0 1 0 0,1 2-1 0 0,-17 20 0 0 0,0 2 315 0 0,2 2-1 0 0,-31 51 1 0 0,46-65-222 0 0,0 0 1 0 0,1 2-1 0 0,2-1 1 0 0,0 1-1 0 0,2 0 1 0 0,-8 39-1 0 0,12-40-182 0 0,1 0 0 0 0,1 0 0 0 0,1 0 0 0 0,0 0 0 0 0,2 1 0 0 0,1-1 0 0 0,1-1 0 0 0,1 1 0 0 0,8 24 0 0 0,-9-36-15 0 0,0-1-1 0 0,0 1 1 0 0,1-1 0 0 0,1 0-1 0 0,-1-1 1 0 0,2 0 0 0 0,-1 0-1 0 0,1 0 1 0 0,0 0 0 0 0,1-1-1 0 0,0-1 1 0 0,0 1 0 0 0,1-1-1 0 0,0-1 1 0 0,0 1 0 0 0,1-1-1 0 0,0-1 1 0 0,0 0 0 0 0,0-1-1 0 0,21 7 1 0 0,-19-8-324 0 0,0-1 0 0 0,0-1 0 0 0,0 0 0 0 0,1 0 1 0 0,-1-2-1 0 0,0 1 0 0 0,0-1 0 0 0,23-6 0 0 0,-25 5-588 0 0,1-1-1 0 0,-1-1 1 0 0,0 1-1 0 0,0-2 1 0 0,-1 1 0 0 0,1-1-1 0 0,-1-1 1 0 0,0 0-1 0 0,0 0 1 0 0,13-13 0 0 0,9-18-16322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0:57:24.44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3 363 2561 0 0,'-1'-5'1330'0'0,"0"-1"0"0"0,1 1 0 0 0,-1 0 0 0 0,1 0 0 0 0,1 0 0 0 0,-1 0 0 0 0,1 0 0 0 0,0 0 0 0 0,2-8 0 0 0,-3 13-1224 0 0,0-1 1 0 0,0 1 0 0 0,0 0 0 0 0,0 0-1 0 0,0 0 1 0 0,0-1 0 0 0,0 1 0 0 0,0 0-1 0 0,0 0 1 0 0,0 0 0 0 0,1-1 0 0 0,-1 1-1 0 0,0 0 1 0 0,0 0 0 0 0,0 0 0 0 0,0-1-1 0 0,0 1 1 0 0,0 0 0 0 0,1 0-1 0 0,-1 0 1 0 0,0 0 0 0 0,0 0 0 0 0,0-1-1 0 0,0 1 1 0 0,1 0 0 0 0,-1 0 0 0 0,0 0-1 0 0,0 0 1 0 0,0 0 0 0 0,1 0 0 0 0,-1 0-1 0 0,0 0 1 0 0,0 0 0 0 0,0 0 0 0 0,1 0-1 0 0,-1 0 1 0 0,0 0 0 0 0,0 0 0 0 0,0 0-1 0 0,1 0 1 0 0,-1 0 0 0 0,0 0 0 0 0,0 0-1 0 0,1 0 1 0 0,6 12 2515 0 0,3 29 331 0 0,7 158 2475 0 0,-16-142-5257 0 0,-3 0 1 0 0,-3 0 0 0 0,-17 85-1 0 0,16-118-33 0 0,1 0 0 0 0,-2 49 0 0 0,7-73-140 0 0,0 0 0 0 0,0 0 0 0 0,0 0 0 0 0,0 0 0 0 0,0 0 0 0 0,0 0 0 0 0,1 0 0 0 0,-1 1 0 0 0,0-1 0 0 0,0 0 0 0 0,0 0 0 0 0,0 0 0 0 0,0 0 0 0 0,1 0 0 0 0,-1 0 0 0 0,0 0 0 0 0,0 0 0 0 0,0 0 0 0 0,0 0 0 0 0,1 0 0 0 0,-1 0 0 0 0,0 0 0 0 0,0 0 0 0 0,0 0 0 0 0,0 0 0 0 0,1 0 0 0 0,-1 0 0 0 0,0 0 0 0 0,0-1 0 0 0,0 1 0 0 0,0 0 0 0 0,0 0 0 0 0,1 0 0 0 0,-1 0 0 0 0,0 0 0 0 0,0 0 0 0 0,0 0 0 0 0,0 0 0 0 0,0-1 0 0 0,0 1 0 0 0,0 0 0 0 0,0 0 0 0 0,1 0 0 0 0,-1 0 0 0 0,0 0 0 0 0,0-1 0 0 0,0 1 0 0 0,0 0 0 0 0,0 0 0 0 0,0 0 0 0 0,0 0 1 0 0,0-1-1 0 0,0 1 0 0 0,0 0 0 0 0,0 0 0 0 0,0 0 0 0 0,0 0 0 0 0,0 0 0 0 0,0-1 0 0 0,8-11-266 0 0,3-19 306 0 0,0-1 0 0 0,10-56 1 0 0,2-62 97 0 0,-21 137-152 0 0,3-48-91 0 0,-3-1 1 0 0,-2 0-1 0 0,-10-84 0 0 0,6 71 34 0 0,5 57 72 0 0,-2-1 0 0 0,0 1 0 0 0,0 0 0 0 0,-2 0 1 0 0,0 0-1 0 0,-2 0 0 0 0,-9-28 0 0 0,13 45 13 0 0,1 1 1 0 0,0-1-1 0 0,0 0 0 0 0,0 1 0 0 0,-1-1 0 0 0,1 1 1 0 0,0-1-1 0 0,0 1 0 0 0,-1-1 0 0 0,1 1 1 0 0,-1-1-1 0 0,1 1 0 0 0,0-1 0 0 0,-1 1 1 0 0,1 0-1 0 0,-1-1 0 0 0,1 1 0 0 0,-1 0 1 0 0,1-1-1 0 0,-1 1 0 0 0,1 0 0 0 0,-1 0 1 0 0,1-1-1 0 0,-1 1 0 0 0,0 0 0 0 0,1 0 1 0 0,-1 0-1 0 0,1 0 0 0 0,-1 0 0 0 0,0 0 1 0 0,3 3 182 0 0,14 1-111 0 0,5-4-84 0 0,-1 0 0 0 0,1-2 0 0 0,0-1 0 0 0,-1 0 0 0 0,36-11 0 0 0,-36 9 0 0 0,115-35 0 0 0,-133 39 0 0 0,0 0 0 0 0,1 0 0 0 0,-1 1 0 0 0,0-1 0 0 0,1 1 0 0 0,-1 0 0 0 0,0 0 0 0 0,1 0 0 0 0,-1 0 0 0 0,0 0 0 0 0,1 0 0 0 0,-1 0 0 0 0,0 1 0 0 0,1-1 0 0 0,-1 1 0 0 0,0 0 0 0 0,0 0 0 0 0,0-1 0 0 0,1 1 0 0 0,-1 1 0 0 0,0-1 0 0 0,2 2 0 0 0,-2 0 0 0 0,0 0 0 0 0,-1 0 0 0 0,1 0 0 0 0,-1 0 0 0 0,0 0 0 0 0,0 0 0 0 0,0 0 0 0 0,0 0 0 0 0,-1 0 0 0 0,1 0 0 0 0,-1 1 0 0 0,0-1 0 0 0,0 0 0 0 0,0 0 0 0 0,-1 6 0 0 0,-1 28 0 0 0,0 0 0 0 0,3 1 0 0 0,1-1 0 0 0,1 0 0 0 0,11 45 0 0 0,-8-59 0 0 0,4 17 0 0 0,25 65 0 0 0,-23-74-2277 0 0,-12-31 1862 0 0,1 1-1 0 0,-1 0 1 0 0,1 0 0 0 0,-1 0-1 0 0,1 0 1 0 0,-1 0-1 0 0,0 0 1 0 0,0 0 0 0 0,1-1-1 0 0,-1 1 1 0 0,0 0 0 0 0,0 0-1 0 0,0 0 1 0 0,0 0 0 0 0,0 0-1 0 0,0 0 1 0 0,0 0 0 0 0,0 0-1 0 0,-1 0 1 0 0,1 0-1 0 0,0 0 1 0 0,-1 0 0 0 0,0 1-1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0:57:25.09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144 477 4162 0 0,'0'1'1130'0'0,"-1"-1"-904"0"0,1 0 0 0 0,0 0 0 0 0,0 1 0 0 0,0-1 0 0 0,0 0 0 0 0,0 0 0 0 0,0 0 0 0 0,0 1 0 0 0,0-1 0 0 0,0 0 0 0 0,0 0 0 0 0,0 1 0 0 0,0-1 0 0 0,0 0 0 0 0,0 0 0 0 0,0 0 0 0 0,0 1 0 0 0,0-1 0 0 0,0 0 0 0 0,0 0 0 0 0,0 1 0 0 0,0-1 0 0 0,1 2 2033 0 0,0-2-2033 0 0,10 0 3598 0 0,18-9-1775 0 0,-26 9-1648 0 0,22-10 450 0 0,0 0 1 0 0,-1-2-1 0 0,0 0 1 0 0,40-29 0 0 0,-51 31-622 0 0,0-1 1 0 0,-1 0-1 0 0,0 0 1 0 0,-1-1-1 0 0,0 0 1 0 0,-1-1-1 0 0,0-1 1 0 0,-1 1-1 0 0,9-21 1 0 0,-14 25-151 0 0,-1 1 0 0 0,0-1-1 0 0,3-16 1 0 0,-4 15-29 0 0,-1 0-1 0 0,-1 0 0 0 0,1 0 0 0 0,-1 0 1 0 0,-1 0-1 0 0,-2-12 0 0 0,2 16-7 0 0,0-1-1 0 0,-1 1 1 0 0,0 0 0 0 0,0 0-1 0 0,0 0 1 0 0,-1 0-1 0 0,0 0 1 0 0,0 0 0 0 0,0 1-1 0 0,-1-1 1 0 0,0 1-1 0 0,0 0 1 0 0,0 0 0 0 0,-1 0-1 0 0,0 1 1 0 0,1 0-1 0 0,-2-1 1 0 0,-7-4-1 0 0,10 8-6 0 0,-1-1 0 0 0,0 1 0 0 0,0 0 0 0 0,0 0-1 0 0,0 0 1 0 0,0 0 0 0 0,0 1 0 0 0,0-1 0 0 0,0 1-1 0 0,0 0 1 0 0,0 0 0 0 0,0 1 0 0 0,-4 0 0 0 0,-53 16 490 0 0,39-7-150 0 0,1-1 0 0 0,0 2 0 0 0,1 1 0 0 0,0 1 0 0 0,1 0 1 0 0,-24 23-1 0 0,32-27-285 0 0,0 0-1 0 0,1 1 1 0 0,0 0 0 0 0,0 1-1 0 0,1 0 1 0 0,1 1 0 0 0,0-1-1 0 0,1 1 1 0 0,0 1 0 0 0,1-1 0 0 0,0 1-1 0 0,1 1 1 0 0,0-1 0 0 0,1 1-1 0 0,1-1 1 0 0,0 1 0 0 0,1 0 0 0 0,0 0-1 0 0,1 27 1 0 0,2-1-91 0 0,1 0 0 0 0,2 0 0 0 0,1-1 0 0 0,15 51 0 0 0,-16-76 0 0 0,1 0 0 0 0,0 0 0 0 0,1 0 0 0 0,0-1 0 0 0,1 0 0 0 0,1 0 0 0 0,0-1 0 0 0,1 0 0 0 0,0 0 0 0 0,1-1 0 0 0,0 0 0 0 0,1-1 0 0 0,0 0 0 0 0,22 15 0 0 0,-15-16-20 0 0,0 0-1 0 0,0-1 1 0 0,0-1-1 0 0,1-1 1 0 0,0-1 0 0 0,1 0-1 0 0,-1-2 1 0 0,1 0-1 0 0,-1-1 1 0 0,1-1 0 0 0,0-1-1 0 0,0-1 1 0 0,32-5 0 0 0,-13 8-3161 0 0,-15 0-5737 0 0,6-8-7943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3T10:57:26.06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81 206 3362 0 0,'-3'-26'3880'0'0,"0"1"352"0"0,-1 0-1 0 0,-1 0 1 0 0,-2 0-1 0 0,-13-35 1 0 0,14 53-1990 0 0,2 11-790 0 0,-1 26-838 0 0,-18 396-555 0 0,22-417-59 0 0,6 163 0 0 0,-2 24 0 0 0,-2-221 0 0 0,1 0 0 0 0,2 0 0 0 0,6-27 0 0 0,-4 35 0 0 0,1 1 0 0 0,0-1 0 0 0,1 2 0 0 0,1-1 0 0 0,1 1 0 0 0,18-23 0 0 0,-20 30 0 0 0,0-1 0 0 0,1 1 0 0 0,-1 1 0 0 0,2-1 0 0 0,-1 2 0 0 0,1-1 0 0 0,0 1 0 0 0,1 1 0 0 0,-1 0 0 0 0,1 0 0 0 0,13-3 0 0 0,-14 5 0 0 0,5-1 0 0 0,-1-1 0 0 0,1 0 0 0 0,21-12 0 0 0,-32 15 0 0 0,0-1 0 0 0,0 1 0 0 0,-1-1 0 0 0,1 0 0 0 0,-1 0 0 0 0,0 0 0 0 0,0 0 0 0 0,0-1 0 0 0,0 1 0 0 0,0-1 0 0 0,-1 0 0 0 0,0 1 0 0 0,0-1 0 0 0,0 0 0 0 0,0-1 0 0 0,0 1 0 0 0,0-6 0 0 0,8-40 0 0 0,-4-1 0 0 0,2-66 0 0 0,-7 83 0 0 0,1 18 0 0 0,-2 1 0 0 0,1 0 0 0 0,-2-1 0 0 0,0 1 0 0 0,-1-1 0 0 0,-1 1 0 0 0,-5-20 0 0 0,8 35 0 0 0,-1-1 0 0 0,1 1 0 0 0,0-1 0 0 0,0 0 0 0 0,-1 1 0 0 0,1-1 0 0 0,0 1 0 0 0,0-1 0 0 0,-1 1 0 0 0,1-1 0 0 0,-1 1 0 0 0,1-1 0 0 0,0 1 0 0 0,-1-1 0 0 0,1 1 0 0 0,-1-1 0 0 0,1 1 0 0 0,-1 0 0 0 0,1-1 0 0 0,-1 1 0 0 0,0 0 0 0 0,0-1 0 0 0,-8 8 0 0 0,-3 28 0 0 0,-14 170 0 0 0,-1 255 0 0 0,26-424 0 0 0,-1 5 0 0 0,2 0 0 0 0,9 73 0 0 0,-9-111 34 0 0,0-1 1 0 0,0 0-1 0 0,1 1 0 0 0,-1-1 0 0 0,1 1 1 0 0,0-1-1 0 0,0 0 0 0 0,0 0 1 0 0,0 1-1 0 0,0-1 0 0 0,0 0 1 0 0,0 0-1 0 0,1 0 0 0 0,-1 0 0 0 0,1-1 1 0 0,-1 1-1 0 0,1 0 0 0 0,3 2 1 0 0,-3-3-166 0 0,0-1 1 0 0,-1 0 0 0 0,1 1-1 0 0,0-1 1 0 0,0 0 0 0 0,0 0-1 0 0,-1 0 1 0 0,1 0 0 0 0,0-1-1 0 0,0 1 1 0 0,-1 0 0 0 0,1-1-1 0 0,0 1 1 0 0,-1-1 0 0 0,1 1-1 0 0,0-1 1 0 0,-1 0 0 0 0,1 0-1 0 0,-1 0 1 0 0,1 0 0 0 0,-1 0-1 0 0,1 0 1 0 0,-1 0 0 0 0,2-2-1 0 0,31-36-12901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25771-B83F-4E16-83C5-F8976F1BCA9A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92A46-200A-4C71-A2F2-2F62A93EF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1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366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3CC83-3D70-B12D-D0C8-17F1F81EC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15B2A-7752-3445-6639-1E50D251F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0AD89-EA93-B4E6-4B80-067B889E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90EF9-EB7C-6AB6-9C89-95BD89891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45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028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0A795-F46D-A239-C664-8539598EC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3ADD05-D42D-20BB-0867-0C2300F18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0D06E-D661-2451-A0B7-D5D25B85B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4990D-0B53-DB3B-87C6-220FC9692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635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281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66D84-2801-305F-1BFB-1B8F84FE9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EB9B6D-3197-DCE2-7CE8-958CA4475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DEE612-C060-8BF1-CB3F-970762CD9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AEFE5-6762-EB0D-D30C-7BEB1DF01A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3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EA1AF-FBEF-DFA4-F0CF-15E808EBC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1B1132-5D4E-C790-8E58-E1BED0ED1D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F61BE-1284-8A01-ADBA-61340703B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21845-380A-B0E2-0271-B099A8CB5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138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8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A4563-A7BE-68E5-84A2-CA8BD2B75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37AEB-13D4-82F8-69BF-2F612AC75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ED417-826C-294A-CA42-AFB23933D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852F2-830B-B84D-2422-FADC6871F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30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310F4-0607-5894-B69E-950851A12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E293C-9583-0A7A-7ABD-CCED857AD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6C79BA-878B-1919-9B7C-04259BC98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BB194-064B-11B0-ADBB-293240859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651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D0715-74CB-EB30-BA76-F557712E7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760A9-C9AD-2086-9523-E357285B2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4B6EA-D976-F886-DE36-65E439F75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97387-74E6-BDF2-A27A-84FB6A766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78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7C0C1-E877-669E-7089-337B3179D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975A31-C492-8A8B-01B5-C8C92B372C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3C4FAF-4875-B620-EDBD-94F99E317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FE8AC-941B-EA05-12C4-95EC34F79E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572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CF54-8EEA-4495-B09C-8D6F29C04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9F2FD-3A72-47DB-8634-58B7D6CE0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5534-FC7C-4435-824C-FAB870FE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1E2AB-F8FD-4367-8728-779EFD1F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3F996-2AD3-4D13-91D1-C07382CA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2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BED2-D679-4E52-BE59-2E325D7C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2E9B3-8944-4B67-98E5-D1CC6B9B7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B00E0-BF46-452F-BA4A-84421359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446A9-A479-4A64-8F37-2659100E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20A03-CE2A-48A9-A770-B09040F0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4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3D671-FAED-4C40-BFE4-0C917F736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26498-271B-4F90-A8AC-048648F54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3802-313F-4B34-94CF-2C014963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F0749-D2F4-4B49-A6BE-D9E3E063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67D7B-ED42-4A9A-9122-6C39ABA1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2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BBF2-67A9-4663-80E2-001B2BCE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311E2-8CD0-4A9B-8BC1-0F72E9F7D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4624-437A-4166-A2E8-D64D1DF1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E16D-FAF7-4DFE-9F07-A44610325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08877-42BF-42F8-9DB6-9795D898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5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F6DB-0978-47D1-BA52-EF4F9872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9D165-B221-4EAA-A32E-9D300537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3E1A-3F76-4CF2-9AFA-5E870488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EC5A-3E60-4892-BD8D-E45524BE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F3233-7C8C-4436-AACB-1DADD25C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91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D1B3-74A3-4273-BEC9-46E8BDE8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4AB1-4FA8-4D2A-BEDC-C436DA4A1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0D012-08E2-4583-A3E9-145FA386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2940-BC52-4050-99E4-539FAA3D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536A-10CA-485A-A5FB-CB4F9067D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2EA61-AE74-4A47-827C-DE17F6B4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28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8A77-CAF5-4D83-AACC-7F9EB306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AC0B4-8B03-40B3-A0A7-0109D7819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FC1A5-DAF3-43AF-BEC0-905BD1F2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CEE6F-098D-4453-819C-E3320C991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6EE55-B877-4E94-8BAB-39EA4BA27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508AF-4D7A-412C-A383-6B4C2FE2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E66C7D-9734-4135-AE4A-1FEB6861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2151C-832D-492B-B93E-ADE98C66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9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4E54-61A4-417E-B90C-1EBBC32E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7FEC-D1E6-44BD-83DD-B72C0F68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6E61-4F4E-443F-B598-0630EF38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D3EA0-E843-4087-9216-988781EC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3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D40BB-AE34-43EC-AE5E-BC6E30F8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350C6-A3B2-463D-9EA7-B3CE9F5C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4CB65-1DD1-482A-983E-200096F3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1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A95B-87B7-4F4B-A6C8-7D2AC666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C1CD-7CC5-4001-B689-A8B506B8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FF1EB-EBCF-4D36-8E48-0E8F0B071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BC42-FFB8-4EEF-96F4-1346E103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45D8-36C9-416E-A9D1-A188298B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4E651-F411-4017-8310-9CFB34EE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3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CB0A-4738-41B3-BC80-4FA06019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F75C-485B-426A-983F-39DAC2873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61EAF-3C47-47EF-9322-EC98C32A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365A6-851D-4233-B481-DAC60A27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805A0-5B7A-447E-862F-3EDD63BF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9A59E-D153-49DA-AB29-549E5C0D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8B2CE-42C4-4D96-9C44-F198B4C1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04623-4DA2-4A9A-B4A3-66D37ED30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85A3F-8452-46A9-B877-E7E501F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5D67-2C6D-4150-AE39-9C5D4B9BD392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DA581-431D-4E1D-A1FC-50F037E8D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D3C42-B7B5-4F2E-8BDB-9072DA709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9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10" Type="http://schemas.openxmlformats.org/officeDocument/2006/relationships/image" Target="../media/image5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.xml"/><Relationship Id="rId21" Type="http://schemas.openxmlformats.org/officeDocument/2006/relationships/image" Target="../media/image14.png"/><Relationship Id="rId42" Type="http://schemas.openxmlformats.org/officeDocument/2006/relationships/customXml" Target="../ink/ink19.xml"/><Relationship Id="rId47" Type="http://schemas.openxmlformats.org/officeDocument/2006/relationships/image" Target="../media/image27.png"/><Relationship Id="rId63" Type="http://schemas.openxmlformats.org/officeDocument/2006/relationships/image" Target="../media/image35.png"/><Relationship Id="rId68" Type="http://schemas.openxmlformats.org/officeDocument/2006/relationships/customXml" Target="../ink/ink32.xml"/><Relationship Id="rId84" Type="http://schemas.openxmlformats.org/officeDocument/2006/relationships/customXml" Target="../ink/ink40.xml"/><Relationship Id="rId89" Type="http://schemas.openxmlformats.org/officeDocument/2006/relationships/image" Target="../media/image48.png"/><Relationship Id="rId16" Type="http://schemas.openxmlformats.org/officeDocument/2006/relationships/customXml" Target="../ink/ink6.xml"/><Relationship Id="rId11" Type="http://schemas.openxmlformats.org/officeDocument/2006/relationships/image" Target="../media/image9.png"/><Relationship Id="rId32" Type="http://schemas.openxmlformats.org/officeDocument/2006/relationships/customXml" Target="../ink/ink14.xml"/><Relationship Id="rId37" Type="http://schemas.openxmlformats.org/officeDocument/2006/relationships/image" Target="../media/image22.png"/><Relationship Id="rId53" Type="http://schemas.openxmlformats.org/officeDocument/2006/relationships/image" Target="../media/image30.png"/><Relationship Id="rId58" Type="http://schemas.openxmlformats.org/officeDocument/2006/relationships/customXml" Target="../ink/ink27.xml"/><Relationship Id="rId74" Type="http://schemas.openxmlformats.org/officeDocument/2006/relationships/customXml" Target="../ink/ink35.xml"/><Relationship Id="rId79" Type="http://schemas.openxmlformats.org/officeDocument/2006/relationships/image" Target="../media/image43.png"/><Relationship Id="rId5" Type="http://schemas.openxmlformats.org/officeDocument/2006/relationships/image" Target="../media/image6.png"/><Relationship Id="rId90" Type="http://schemas.openxmlformats.org/officeDocument/2006/relationships/customXml" Target="../ink/ink43.xml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17.png"/><Relationship Id="rId30" Type="http://schemas.openxmlformats.org/officeDocument/2006/relationships/customXml" Target="../ink/ink13.xml"/><Relationship Id="rId35" Type="http://schemas.openxmlformats.org/officeDocument/2006/relationships/image" Target="../media/image21.png"/><Relationship Id="rId43" Type="http://schemas.openxmlformats.org/officeDocument/2006/relationships/image" Target="../media/image25.png"/><Relationship Id="rId48" Type="http://schemas.openxmlformats.org/officeDocument/2006/relationships/customXml" Target="../ink/ink22.xml"/><Relationship Id="rId56" Type="http://schemas.openxmlformats.org/officeDocument/2006/relationships/customXml" Target="../ink/ink26.xml"/><Relationship Id="rId64" Type="http://schemas.openxmlformats.org/officeDocument/2006/relationships/customXml" Target="../ink/ink30.xml"/><Relationship Id="rId69" Type="http://schemas.openxmlformats.org/officeDocument/2006/relationships/image" Target="../media/image38.png"/><Relationship Id="rId77" Type="http://schemas.openxmlformats.org/officeDocument/2006/relationships/image" Target="../media/image42.png"/><Relationship Id="rId8" Type="http://schemas.openxmlformats.org/officeDocument/2006/relationships/customXml" Target="../ink/ink2.xml"/><Relationship Id="rId51" Type="http://schemas.openxmlformats.org/officeDocument/2006/relationships/image" Target="../media/image29.png"/><Relationship Id="rId72" Type="http://schemas.openxmlformats.org/officeDocument/2006/relationships/customXml" Target="../ink/ink34.xml"/><Relationship Id="rId80" Type="http://schemas.openxmlformats.org/officeDocument/2006/relationships/customXml" Target="../ink/ink38.xml"/><Relationship Id="rId85" Type="http://schemas.openxmlformats.org/officeDocument/2006/relationships/image" Target="../media/image46.png"/><Relationship Id="rId3" Type="http://schemas.openxmlformats.org/officeDocument/2006/relationships/image" Target="../media/image4.jpeg"/><Relationship Id="rId12" Type="http://schemas.openxmlformats.org/officeDocument/2006/relationships/customXml" Target="../ink/ink4.xml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png"/><Relationship Id="rId38" Type="http://schemas.openxmlformats.org/officeDocument/2006/relationships/customXml" Target="../ink/ink17.xml"/><Relationship Id="rId46" Type="http://schemas.openxmlformats.org/officeDocument/2006/relationships/customXml" Target="../ink/ink21.xml"/><Relationship Id="rId59" Type="http://schemas.openxmlformats.org/officeDocument/2006/relationships/image" Target="../media/image33.png"/><Relationship Id="rId67" Type="http://schemas.openxmlformats.org/officeDocument/2006/relationships/image" Target="../media/image37.png"/><Relationship Id="rId20" Type="http://schemas.openxmlformats.org/officeDocument/2006/relationships/customXml" Target="../ink/ink8.xml"/><Relationship Id="rId41" Type="http://schemas.openxmlformats.org/officeDocument/2006/relationships/image" Target="../media/image24.png"/><Relationship Id="rId54" Type="http://schemas.openxmlformats.org/officeDocument/2006/relationships/customXml" Target="../ink/ink25.xml"/><Relationship Id="rId62" Type="http://schemas.openxmlformats.org/officeDocument/2006/relationships/customXml" Target="../ink/ink29.xml"/><Relationship Id="rId70" Type="http://schemas.openxmlformats.org/officeDocument/2006/relationships/customXml" Target="../ink/ink33.xml"/><Relationship Id="rId75" Type="http://schemas.openxmlformats.org/officeDocument/2006/relationships/image" Target="../media/image41.png"/><Relationship Id="rId83" Type="http://schemas.openxmlformats.org/officeDocument/2006/relationships/image" Target="../media/image45.png"/><Relationship Id="rId88" Type="http://schemas.openxmlformats.org/officeDocument/2006/relationships/customXml" Target="../ink/ink42.xml"/><Relationship Id="rId91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49" Type="http://schemas.openxmlformats.org/officeDocument/2006/relationships/image" Target="../media/image28.png"/><Relationship Id="rId57" Type="http://schemas.openxmlformats.org/officeDocument/2006/relationships/image" Target="../media/image32.png"/><Relationship Id="rId10" Type="http://schemas.openxmlformats.org/officeDocument/2006/relationships/customXml" Target="../ink/ink3.xml"/><Relationship Id="rId31" Type="http://schemas.openxmlformats.org/officeDocument/2006/relationships/image" Target="../media/image19.png"/><Relationship Id="rId44" Type="http://schemas.openxmlformats.org/officeDocument/2006/relationships/customXml" Target="../ink/ink20.xml"/><Relationship Id="rId52" Type="http://schemas.openxmlformats.org/officeDocument/2006/relationships/customXml" Target="../ink/ink24.xml"/><Relationship Id="rId60" Type="http://schemas.openxmlformats.org/officeDocument/2006/relationships/customXml" Target="../ink/ink28.xml"/><Relationship Id="rId65" Type="http://schemas.openxmlformats.org/officeDocument/2006/relationships/image" Target="../media/image36.png"/><Relationship Id="rId73" Type="http://schemas.openxmlformats.org/officeDocument/2006/relationships/image" Target="../media/image40.png"/><Relationship Id="rId78" Type="http://schemas.openxmlformats.org/officeDocument/2006/relationships/customXml" Target="../ink/ink37.xml"/><Relationship Id="rId81" Type="http://schemas.openxmlformats.org/officeDocument/2006/relationships/image" Target="../media/image44.png"/><Relationship Id="rId86" Type="http://schemas.openxmlformats.org/officeDocument/2006/relationships/customXml" Target="../ink/ink41.xml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openxmlformats.org/officeDocument/2006/relationships/customXml" Target="../ink/ink7.xml"/><Relationship Id="rId39" Type="http://schemas.openxmlformats.org/officeDocument/2006/relationships/image" Target="../media/image23.png"/><Relationship Id="rId34" Type="http://schemas.openxmlformats.org/officeDocument/2006/relationships/customXml" Target="../ink/ink15.xml"/><Relationship Id="rId50" Type="http://schemas.openxmlformats.org/officeDocument/2006/relationships/customXml" Target="../ink/ink23.xml"/><Relationship Id="rId55" Type="http://schemas.openxmlformats.org/officeDocument/2006/relationships/image" Target="../media/image31.png"/><Relationship Id="rId76" Type="http://schemas.openxmlformats.org/officeDocument/2006/relationships/customXml" Target="../ink/ink36.xml"/><Relationship Id="rId7" Type="http://schemas.openxmlformats.org/officeDocument/2006/relationships/image" Target="../media/image7.png"/><Relationship Id="rId71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18.png"/><Relationship Id="rId24" Type="http://schemas.openxmlformats.org/officeDocument/2006/relationships/customXml" Target="../ink/ink10.xml"/><Relationship Id="rId40" Type="http://schemas.openxmlformats.org/officeDocument/2006/relationships/customXml" Target="../ink/ink18.xml"/><Relationship Id="rId45" Type="http://schemas.openxmlformats.org/officeDocument/2006/relationships/image" Target="../media/image26.png"/><Relationship Id="rId66" Type="http://schemas.openxmlformats.org/officeDocument/2006/relationships/customXml" Target="../ink/ink31.xml"/><Relationship Id="rId87" Type="http://schemas.openxmlformats.org/officeDocument/2006/relationships/image" Target="../media/image47.png"/><Relationship Id="rId61" Type="http://schemas.openxmlformats.org/officeDocument/2006/relationships/image" Target="../media/image34.png"/><Relationship Id="rId82" Type="http://schemas.openxmlformats.org/officeDocument/2006/relationships/customXml" Target="../ink/ink39.xml"/><Relationship Id="rId1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3C7EF78-64D5-4FE1-853C-3A306A07DD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73" y="1474001"/>
            <a:ext cx="4514127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2376E-ED03-FD3C-2990-1C39AC26D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0026993" y="5501090"/>
            <a:ext cx="1905739" cy="1183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C9D6A-5137-052B-4230-920EEDECFC18}"/>
              </a:ext>
            </a:extLst>
          </p:cNvPr>
          <p:cNvSpPr txBox="1"/>
          <p:nvPr/>
        </p:nvSpPr>
        <p:spPr>
          <a:xfrm>
            <a:off x="2817471" y="6546558"/>
            <a:ext cx="6557058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23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03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A53F2-2F7F-C127-1F80-DEB2849FE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8728302" y="5518608"/>
            <a:ext cx="1202190" cy="1183198"/>
          </a:xfrm>
          <a:prstGeom prst="rect">
            <a:avLst/>
          </a:prstGeom>
          <a:effectLst>
            <a:outerShdw dist="254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033" name="Title 1">
            <a:extLst>
              <a:ext uri="{FF2B5EF4-FFF2-40B4-BE49-F238E27FC236}">
                <a16:creationId xmlns:a16="http://schemas.microsoft.com/office/drawing/2014/main" id="{E6899039-F29F-59CD-7235-4158A38F5FB0}"/>
              </a:ext>
            </a:extLst>
          </p:cNvPr>
          <p:cNvSpPr txBox="1">
            <a:spLocks/>
          </p:cNvSpPr>
          <p:nvPr/>
        </p:nvSpPr>
        <p:spPr>
          <a:xfrm>
            <a:off x="3678307" y="1067646"/>
            <a:ext cx="822188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+mn-lt"/>
                <a:ea typeface="Calibri Bold" panose="020F0702030404030204" pitchFamily="34" charset="0"/>
                <a:cs typeface="Calibri Bold" panose="020F0702030404030204" pitchFamily="34" charset="0"/>
              </a:rPr>
              <a:t>Радиальное распределение дозы</a:t>
            </a:r>
          </a:p>
        </p:txBody>
      </p:sp>
      <p:sp>
        <p:nvSpPr>
          <p:cNvPr id="1034" name="Subtitle 2">
            <a:extLst>
              <a:ext uri="{FF2B5EF4-FFF2-40B4-BE49-F238E27FC236}">
                <a16:creationId xmlns:a16="http://schemas.microsoft.com/office/drawing/2014/main" id="{2ACF118F-2A6A-C053-DF00-42A1083E51C4}"/>
              </a:ext>
            </a:extLst>
          </p:cNvPr>
          <p:cNvSpPr txBox="1">
            <a:spLocks/>
          </p:cNvSpPr>
          <p:nvPr/>
        </p:nvSpPr>
        <p:spPr>
          <a:xfrm>
            <a:off x="3678307" y="341460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ru-RU" u="sng" dirty="0"/>
              <a:t>Матвей Вологжин</a:t>
            </a:r>
          </a:p>
          <a:p>
            <a:pPr algn="l">
              <a:lnSpc>
                <a:spcPct val="50000"/>
              </a:lnSpc>
            </a:pP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Магистрант </a:t>
            </a:r>
            <a:r>
              <a:rPr lang="en-US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| </a:t>
            </a: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1 курс</a:t>
            </a:r>
            <a:r>
              <a:rPr lang="en-US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 </a:t>
            </a:r>
            <a:r>
              <a:rPr lang="en-US" sz="1200" dirty="0"/>
              <a:t>(Faculty of Physics)</a:t>
            </a:r>
            <a:endParaRPr lang="ru-RU" b="1" dirty="0">
              <a:solidFill>
                <a:srgbClr val="FF9900"/>
              </a:solidFill>
              <a:effectLst>
                <a:outerShdw dist="38100" dir="54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27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FAFF7-98EE-9828-2A31-7CC6170D0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56EA2D35-17D8-E2AF-6106-C0B298F8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27882E-C575-1926-61C4-36985A5F0C36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19050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590D8FDE-5A0A-8BEB-8FA3-90A4879A994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Планы: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23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.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0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3 – 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14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.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04</a:t>
            </a:r>
            <a:endParaRPr lang="en-US" sz="5400" dirty="0">
              <a:ln w="19050">
                <a:solidFill>
                  <a:sysClr val="windowText" lastClr="000000"/>
                </a:solidFill>
                <a:prstDash val="sysDash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C520238-25DA-5869-CC8A-D6837625AC35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032995EA-35BA-2A6D-255A-95AD21E4F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FCD2134-5AC0-0BAC-8F56-2D26DD42597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1CD1C1ED-3B1D-9DE1-C8C8-9AC16623CB80}"/>
              </a:ext>
            </a:extLst>
          </p:cNvPr>
          <p:cNvSpPr txBox="1">
            <a:spLocks/>
          </p:cNvSpPr>
          <p:nvPr/>
        </p:nvSpPr>
        <p:spPr>
          <a:xfrm>
            <a:off x="761734" y="1795523"/>
            <a:ext cx="4855295" cy="3978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1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b="1" dirty="0">
                <a:latin typeface="+mj-lt"/>
              </a:rPr>
              <a:t>29</a:t>
            </a:r>
            <a:r>
              <a:rPr lang="en-US" sz="1200" b="1" dirty="0">
                <a:latin typeface="+mj-lt"/>
              </a:rPr>
              <a:t>/</a:t>
            </a:r>
            <a:r>
              <a:rPr lang="ru-RU" sz="1200" b="1" dirty="0">
                <a:latin typeface="+mj-lt"/>
              </a:rPr>
              <a:t>03</a:t>
            </a:r>
            <a:r>
              <a:rPr lang="en-US" sz="1200" dirty="0">
                <a:latin typeface="+mj-lt"/>
              </a:rPr>
              <a:t>:</a:t>
            </a:r>
            <a:r>
              <a:rPr lang="ru-RU" sz="1200" dirty="0">
                <a:latin typeface="+mj-lt"/>
              </a:rPr>
              <a:t> Продолжать защищать честь факультета на межфакультетских соревнованиях                                                                                               по </a:t>
            </a:r>
            <a:r>
              <a:rPr lang="ru-RU" sz="1200" b="1" dirty="0">
                <a:latin typeface="+mj-lt"/>
              </a:rPr>
              <a:t>волейболу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c</a:t>
            </a:r>
            <a:r>
              <a:rPr lang="ru-RU" sz="1200" dirty="0">
                <a:latin typeface="+mj-lt"/>
              </a:rPr>
              <a:t> Димой Ерофеевым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200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b="1" dirty="0">
                <a:latin typeface="+mj-lt"/>
              </a:rPr>
              <a:t>10/03: </a:t>
            </a:r>
            <a:r>
              <a:rPr lang="ru-RU" sz="1200" dirty="0">
                <a:latin typeface="+mj-lt"/>
              </a:rPr>
              <a:t>Выступить на областных соревнованиях по волейболу: за команду сотрудников                                                                                              </a:t>
            </a:r>
            <a:r>
              <a:rPr lang="en-US" sz="1200" dirty="0">
                <a:latin typeface="+mj-lt"/>
              </a:rPr>
              <a:t>&amp; </a:t>
            </a:r>
            <a:r>
              <a:rPr lang="ru-RU" sz="1200" dirty="0">
                <a:latin typeface="+mj-lt"/>
              </a:rPr>
              <a:t>за  свою любительскую команду</a:t>
            </a:r>
            <a:endParaRPr lang="ru-RU" sz="1200" b="1" dirty="0">
              <a:latin typeface="+mj-lt"/>
            </a:endParaRPr>
          </a:p>
          <a:p>
            <a:pPr marL="0" indent="0">
              <a:buNone/>
            </a:pPr>
            <a:endParaRPr lang="ru-RU" sz="11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b="1" dirty="0">
                <a:latin typeface="+mj-lt"/>
              </a:rPr>
              <a:t>12/04</a:t>
            </a:r>
            <a:r>
              <a:rPr lang="ru-RU" sz="1200" dirty="0">
                <a:latin typeface="+mj-lt"/>
              </a:rPr>
              <a:t>: Пройти курс повышения квалификации «</a:t>
            </a:r>
            <a:r>
              <a:rPr lang="ru-RU" sz="1200" i="1" dirty="0">
                <a:latin typeface="+mj-lt"/>
              </a:rPr>
              <a:t>Мастерская современного образования</a:t>
            </a:r>
            <a:r>
              <a:rPr lang="ru-RU" sz="1200" dirty="0">
                <a:latin typeface="+mj-lt"/>
              </a:rPr>
              <a:t>»</a:t>
            </a:r>
          </a:p>
          <a:p>
            <a:pPr marL="0" indent="0">
              <a:buNone/>
            </a:pPr>
            <a:endParaRPr lang="en-US" sz="12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200" b="1" dirty="0">
                <a:latin typeface="+mj-lt"/>
              </a:rPr>
              <a:t>14/03</a:t>
            </a:r>
            <a:r>
              <a:rPr lang="en-US" sz="1200" dirty="0">
                <a:latin typeface="+mj-lt"/>
              </a:rPr>
              <a:t>: </a:t>
            </a:r>
            <a:r>
              <a:rPr lang="ru-RU" sz="1200" dirty="0">
                <a:latin typeface="+mj-lt"/>
              </a:rPr>
              <a:t>Обсуждать </a:t>
            </a:r>
            <a:r>
              <a:rPr lang="ru-RU" sz="1200" b="1" dirty="0">
                <a:latin typeface="+mj-lt"/>
              </a:rPr>
              <a:t>дальнейшую тему </a:t>
            </a:r>
            <a:r>
              <a:rPr lang="ru-RU" sz="1200" dirty="0">
                <a:latin typeface="+mj-lt"/>
              </a:rPr>
              <a:t>в группе </a:t>
            </a:r>
            <a:r>
              <a:rPr lang="en-US" sz="1200" dirty="0">
                <a:latin typeface="+mj-lt"/>
              </a:rPr>
              <a:t>Geant4-DNA </a:t>
            </a:r>
            <a:r>
              <a:rPr lang="ru-RU" sz="1200" dirty="0">
                <a:latin typeface="+mj-lt"/>
              </a:rPr>
              <a:t>после публикации                                                                                                                                                                   </a:t>
            </a:r>
            <a:r>
              <a:rPr lang="en-US" sz="1200" dirty="0">
                <a:latin typeface="+mj-lt"/>
              </a:rPr>
              <a:t> (</a:t>
            </a:r>
            <a:r>
              <a:rPr lang="ru-RU" sz="1200" dirty="0">
                <a:latin typeface="+mj-lt"/>
              </a:rPr>
              <a:t>Ускорение химии?</a:t>
            </a:r>
            <a:r>
              <a:rPr lang="en-US" sz="1200" dirty="0">
                <a:latin typeface="+mj-lt"/>
              </a:rPr>
              <a:t>)</a:t>
            </a:r>
            <a:endParaRPr lang="ru-RU" sz="1200" dirty="0">
              <a:latin typeface="+mj-lt"/>
            </a:endParaRPr>
          </a:p>
          <a:p>
            <a:pPr marL="0" indent="0">
              <a:buNone/>
            </a:pPr>
            <a:endParaRPr lang="ru-RU" sz="1200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b="1" dirty="0">
                <a:latin typeface="+mj-lt"/>
              </a:rPr>
              <a:t>31/03: </a:t>
            </a:r>
            <a:r>
              <a:rPr lang="ru-RU" sz="1200" dirty="0">
                <a:latin typeface="+mj-lt"/>
              </a:rPr>
              <a:t>Создать первый </a:t>
            </a:r>
            <a:r>
              <a:rPr lang="en-US" sz="1200" dirty="0">
                <a:latin typeface="+mj-lt"/>
              </a:rPr>
              <a:t>Docker-</a:t>
            </a:r>
            <a:r>
              <a:rPr lang="ru-RU" sz="1200" dirty="0">
                <a:latin typeface="+mj-lt"/>
              </a:rPr>
              <a:t>контейнер на основе примера </a:t>
            </a:r>
            <a:r>
              <a:rPr lang="en-US" sz="1200" dirty="0">
                <a:latin typeface="+mj-lt"/>
              </a:rPr>
              <a:t>B1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200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b="1" dirty="0">
                <a:latin typeface="+mj-lt"/>
              </a:rPr>
              <a:t>24</a:t>
            </a:r>
            <a:r>
              <a:rPr lang="en-US" sz="1200" b="1" dirty="0">
                <a:latin typeface="+mj-lt"/>
              </a:rPr>
              <a:t>/03: </a:t>
            </a:r>
            <a:r>
              <a:rPr lang="ru-RU" sz="1200" dirty="0">
                <a:latin typeface="+mj-lt"/>
              </a:rPr>
              <a:t>Составить «учебный план» для онлайн-курса по </a:t>
            </a:r>
            <a:r>
              <a:rPr lang="en-US" sz="1200" dirty="0">
                <a:latin typeface="+mj-lt"/>
              </a:rPr>
              <a:t>Geant4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200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200" b="1" dirty="0">
                <a:latin typeface="+mj-lt"/>
              </a:rPr>
              <a:t>24/03: </a:t>
            </a:r>
            <a:r>
              <a:rPr lang="ru-RU" sz="1200" dirty="0">
                <a:latin typeface="+mj-lt"/>
              </a:rPr>
              <a:t>Связаться</a:t>
            </a:r>
            <a:r>
              <a:rPr lang="en-US" sz="1200" dirty="0">
                <a:latin typeface="+mj-lt"/>
              </a:rPr>
              <a:t> c</a:t>
            </a:r>
            <a:r>
              <a:rPr lang="ru-RU" sz="1200" dirty="0">
                <a:latin typeface="+mj-lt"/>
              </a:rPr>
              <a:t> Сергеем Золотовым и Романом Оствальдом по организации курсов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200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b="1" dirty="0">
                <a:latin typeface="+mj-lt"/>
              </a:rPr>
              <a:t>31/03</a:t>
            </a:r>
            <a:r>
              <a:rPr lang="en-US" sz="1200" b="1" dirty="0">
                <a:latin typeface="+mj-lt"/>
              </a:rPr>
              <a:t>: </a:t>
            </a:r>
            <a:r>
              <a:rPr lang="ru-RU" sz="1200" dirty="0">
                <a:latin typeface="+mj-lt"/>
              </a:rPr>
              <a:t>Формировать отчёт для </a:t>
            </a:r>
            <a:r>
              <a:rPr lang="en-US" sz="1200" dirty="0">
                <a:latin typeface="+mj-lt"/>
              </a:rPr>
              <a:t>INTEREST </a:t>
            </a:r>
            <a:r>
              <a:rPr lang="ru-RU" sz="1200" dirty="0">
                <a:latin typeface="+mj-lt"/>
              </a:rPr>
              <a:t>и использовать его для </a:t>
            </a:r>
            <a:r>
              <a:rPr lang="en-US" sz="1200" dirty="0">
                <a:latin typeface="+mj-lt"/>
              </a:rPr>
              <a:t>Medical Physics</a:t>
            </a:r>
            <a:endParaRPr lang="ru-RU" sz="1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7BD709-DD6D-D89E-D58E-1AB12F78A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029" y="1795523"/>
            <a:ext cx="5283201" cy="3962401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171528525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F5ADF4B-298B-38B4-3490-0BE1F07B7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7" y="7073883"/>
            <a:ext cx="12806434" cy="72036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D61C283-A215-D6C9-C962-08F7FDA2F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88">
            <a:off x="7341999" y="10315328"/>
            <a:ext cx="8023601" cy="423119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9C1D4BE-30EE-37B1-CAF1-FCFA82D27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61" y="10291785"/>
            <a:ext cx="5010915" cy="3985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E0E22-AF54-481E-8F92-36854CEE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63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Спасибо за внимание!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E6084-AA49-F1A6-F19C-19828CFFD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4364637" y="3292658"/>
            <a:ext cx="1162688" cy="11443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D768E5-3D9C-4DB0-65F9-FF55CAB8F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2776" y="3289332"/>
            <a:ext cx="2003802" cy="1155133"/>
          </a:xfrm>
          <a:prstGeom prst="rect">
            <a:avLst/>
          </a:prstGeom>
        </p:spPr>
      </p:pic>
      <p:pic>
        <p:nvPicPr>
          <p:cNvPr id="81" name="Picture 2" descr="Picture background">
            <a:extLst>
              <a:ext uri="{FF2B5EF4-FFF2-40B4-BE49-F238E27FC236}">
                <a16:creationId xmlns:a16="http://schemas.microsoft.com/office/drawing/2014/main" id="{7F9858C2-3583-CCD4-0830-BEA6164B2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07" y="2923919"/>
            <a:ext cx="291120" cy="2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25BB1AC-3118-7C52-D16F-F6ABB733259A}"/>
              </a:ext>
            </a:extLst>
          </p:cNvPr>
          <p:cNvSpPr txBox="1"/>
          <p:nvPr/>
        </p:nvSpPr>
        <p:spPr>
          <a:xfrm>
            <a:off x="4823669" y="2870288"/>
            <a:ext cx="276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matvey.vologzhin@mail.ru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83724D-5E71-03B5-55E6-A0199A0F7935}"/>
              </a:ext>
            </a:extLst>
          </p:cNvPr>
          <p:cNvGrpSpPr/>
          <p:nvPr/>
        </p:nvGrpSpPr>
        <p:grpSpPr>
          <a:xfrm>
            <a:off x="248857" y="7388574"/>
            <a:ext cx="11694288" cy="3396613"/>
            <a:chOff x="248857" y="7388574"/>
            <a:chExt cx="11694288" cy="339661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6772013-2CBC-8769-BCE8-F43940BDC75A}"/>
                </a:ext>
              </a:extLst>
            </p:cNvPr>
            <p:cNvGrpSpPr/>
            <p:nvPr/>
          </p:nvGrpSpPr>
          <p:grpSpPr>
            <a:xfrm>
              <a:off x="4669743" y="7388574"/>
              <a:ext cx="3118356" cy="369332"/>
              <a:chOff x="343692" y="3378315"/>
              <a:chExt cx="2804051" cy="369332"/>
            </a:xfrm>
          </p:grpSpPr>
          <p:pic>
            <p:nvPicPr>
              <p:cNvPr id="46" name="Picture 2">
                <a:extLst>
                  <a:ext uri="{FF2B5EF4-FFF2-40B4-BE49-F238E27FC236}">
                    <a16:creationId xmlns:a16="http://schemas.microsoft.com/office/drawing/2014/main" id="{7272C685-2D3C-01F8-FDC1-409B99BBD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3692" y="3433408"/>
                <a:ext cx="291120" cy="291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8C6B3E-1759-6B30-2414-27EF0FC08EF9}"/>
                  </a:ext>
                </a:extLst>
              </p:cNvPr>
              <p:cNvSpPr txBox="1"/>
              <p:nvPr/>
            </p:nvSpPr>
            <p:spPr>
              <a:xfrm>
                <a:off x="381393" y="3378315"/>
                <a:ext cx="2766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matvey.vologzhin@mail.ru</a:t>
                </a:r>
              </a:p>
            </p:txBody>
          </p:sp>
        </p:grp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4E3CB834-1128-20B6-5F25-6EEB1861B2AA}"/>
                </a:ext>
              </a:extLst>
            </p:cNvPr>
            <p:cNvSpPr txBox="1">
              <a:spLocks/>
            </p:cNvSpPr>
            <p:nvPr/>
          </p:nvSpPr>
          <p:spPr>
            <a:xfrm>
              <a:off x="248857" y="9459624"/>
              <a:ext cx="11694288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62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Я, конечно, готов ответить на ваши вопросы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но </a:t>
              </a:r>
              <a:r>
                <a:rPr lang="ru-RU" b="1" strike="sngStrike" dirty="0">
                  <a:solidFill>
                    <a:srgbClr val="7030A0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мне лень</a:t>
              </a:r>
              <a:r>
                <a:rPr lang="ru-RU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 интернет плохо в Томске ловит,</a:t>
              </a:r>
            </a:p>
            <a:p>
              <a:pPr algn="ctr"/>
              <a:r>
                <a:rPr lang="ru-RU" sz="23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и вообще мне бежать надо!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340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C719E-3438-9D88-2419-6F9E34694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AF20D-6B39-6E1D-C318-28FE08AEA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7" y="-172810"/>
            <a:ext cx="12806434" cy="7203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0CAEC-79EB-5962-1084-7C6C05B33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88">
            <a:off x="7013626" y="2394297"/>
            <a:ext cx="9269693" cy="4888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3AB75C-36E4-4F35-3251-27E239A2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410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A8A56-68A5-E113-9F64-A0862961A888}"/>
              </a:ext>
            </a:extLst>
          </p:cNvPr>
          <p:cNvGrpSpPr/>
          <p:nvPr/>
        </p:nvGrpSpPr>
        <p:grpSpPr>
          <a:xfrm>
            <a:off x="248855" y="0"/>
            <a:ext cx="11694288" cy="6509364"/>
            <a:chOff x="905599" y="-33503"/>
            <a:chExt cx="10515600" cy="65093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489231-FD37-E90E-D7B5-CBE437373470}"/>
                </a:ext>
              </a:extLst>
            </p:cNvPr>
            <p:cNvGrpSpPr/>
            <p:nvPr/>
          </p:nvGrpSpPr>
          <p:grpSpPr>
            <a:xfrm>
              <a:off x="4880898" y="-33503"/>
              <a:ext cx="2804051" cy="369332"/>
              <a:chOff x="343692" y="3378315"/>
              <a:chExt cx="2804051" cy="369332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C758F950-2B40-F5D5-DFBF-9C59D687C8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3692" y="3433408"/>
                <a:ext cx="291120" cy="291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FDDD67-E18E-3170-D0F6-E67EFA91CC4F}"/>
                  </a:ext>
                </a:extLst>
              </p:cNvPr>
              <p:cNvSpPr txBox="1"/>
              <p:nvPr/>
            </p:nvSpPr>
            <p:spPr>
              <a:xfrm>
                <a:off x="381393" y="3378315"/>
                <a:ext cx="2766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matvey.vologzhin@mail.ru</a:t>
                </a:r>
              </a:p>
            </p:txBody>
          </p:sp>
        </p:grp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8304AB3-F914-3EC2-D063-BCC68B0EDBC7}"/>
                </a:ext>
              </a:extLst>
            </p:cNvPr>
            <p:cNvSpPr txBox="1">
              <a:spLocks/>
            </p:cNvSpPr>
            <p:nvPr/>
          </p:nvSpPr>
          <p:spPr>
            <a:xfrm>
              <a:off x="905599" y="5150298"/>
              <a:ext cx="1051560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1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Вопросы?</a:t>
              </a:r>
              <a:endParaRPr lang="ru-RU" sz="2200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  <a:p>
              <a:pPr algn="ctr"/>
              <a:endParaRPr lang="ru-RU" sz="2300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356FCF2-5647-F3CC-FBAC-758E8CB64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981" y="3487611"/>
            <a:ext cx="4568301" cy="3633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152A43-E2C2-0E4B-B1DF-E452806A58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330" y="1123730"/>
            <a:ext cx="4127339" cy="4127339"/>
          </a:xfrm>
          <a:custGeom>
            <a:avLst/>
            <a:gdLst>
              <a:gd name="csX0" fmla="*/ 0 w 4127339"/>
              <a:gd name="csY0" fmla="*/ 0 h 4127339"/>
              <a:gd name="csX1" fmla="*/ 548346 w 4127339"/>
              <a:gd name="csY1" fmla="*/ 0 h 4127339"/>
              <a:gd name="csX2" fmla="*/ 1014146 w 4127339"/>
              <a:gd name="csY2" fmla="*/ 0 h 4127339"/>
              <a:gd name="csX3" fmla="*/ 1686313 w 4127339"/>
              <a:gd name="csY3" fmla="*/ 0 h 4127339"/>
              <a:gd name="csX4" fmla="*/ 2193386 w 4127339"/>
              <a:gd name="csY4" fmla="*/ 0 h 4127339"/>
              <a:gd name="csX5" fmla="*/ 2741732 w 4127339"/>
              <a:gd name="csY5" fmla="*/ 0 h 4127339"/>
              <a:gd name="csX6" fmla="*/ 3413899 w 4127339"/>
              <a:gd name="csY6" fmla="*/ 0 h 4127339"/>
              <a:gd name="csX7" fmla="*/ 4127339 w 4127339"/>
              <a:gd name="csY7" fmla="*/ 0 h 4127339"/>
              <a:gd name="csX8" fmla="*/ 4127339 w 4127339"/>
              <a:gd name="csY8" fmla="*/ 672167 h 4127339"/>
              <a:gd name="csX9" fmla="*/ 4127339 w 4127339"/>
              <a:gd name="csY9" fmla="*/ 1179240 h 4127339"/>
              <a:gd name="csX10" fmla="*/ 4127339 w 4127339"/>
              <a:gd name="csY10" fmla="*/ 1851406 h 4127339"/>
              <a:gd name="csX11" fmla="*/ 4127339 w 4127339"/>
              <a:gd name="csY11" fmla="*/ 2399753 h 4127339"/>
              <a:gd name="csX12" fmla="*/ 4127339 w 4127339"/>
              <a:gd name="csY12" fmla="*/ 2948099 h 4127339"/>
              <a:gd name="csX13" fmla="*/ 4127339 w 4127339"/>
              <a:gd name="csY13" fmla="*/ 3537719 h 4127339"/>
              <a:gd name="csX14" fmla="*/ 4127339 w 4127339"/>
              <a:gd name="csY14" fmla="*/ 4127339 h 4127339"/>
              <a:gd name="csX15" fmla="*/ 3578993 w 4127339"/>
              <a:gd name="csY15" fmla="*/ 4127339 h 4127339"/>
              <a:gd name="csX16" fmla="*/ 2948099 w 4127339"/>
              <a:gd name="csY16" fmla="*/ 4127339 h 4127339"/>
              <a:gd name="csX17" fmla="*/ 2275933 w 4127339"/>
              <a:gd name="csY17" fmla="*/ 4127339 h 4127339"/>
              <a:gd name="csX18" fmla="*/ 1810133 w 4127339"/>
              <a:gd name="csY18" fmla="*/ 4127339 h 4127339"/>
              <a:gd name="csX19" fmla="*/ 1179240 w 4127339"/>
              <a:gd name="csY19" fmla="*/ 4127339 h 4127339"/>
              <a:gd name="csX20" fmla="*/ 713440 w 4127339"/>
              <a:gd name="csY20" fmla="*/ 4127339 h 4127339"/>
              <a:gd name="csX21" fmla="*/ 0 w 4127339"/>
              <a:gd name="csY21" fmla="*/ 4127339 h 4127339"/>
              <a:gd name="csX22" fmla="*/ 0 w 4127339"/>
              <a:gd name="csY22" fmla="*/ 3620266 h 4127339"/>
              <a:gd name="csX23" fmla="*/ 0 w 4127339"/>
              <a:gd name="csY23" fmla="*/ 2989373 h 4127339"/>
              <a:gd name="csX24" fmla="*/ 0 w 4127339"/>
              <a:gd name="csY24" fmla="*/ 2441026 h 4127339"/>
              <a:gd name="csX25" fmla="*/ 0 w 4127339"/>
              <a:gd name="csY25" fmla="*/ 1892680 h 4127339"/>
              <a:gd name="csX26" fmla="*/ 0 w 4127339"/>
              <a:gd name="csY26" fmla="*/ 1426880 h 4127339"/>
              <a:gd name="csX27" fmla="*/ 0 w 4127339"/>
              <a:gd name="csY27" fmla="*/ 837260 h 4127339"/>
              <a:gd name="csX28" fmla="*/ 0 w 4127339"/>
              <a:gd name="csY28" fmla="*/ 0 h 41273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4127339" h="4127339" fill="none" extrusionOk="0">
                <a:moveTo>
                  <a:pt x="0" y="0"/>
                </a:moveTo>
                <a:cubicBezTo>
                  <a:pt x="237314" y="-1320"/>
                  <a:pt x="417850" y="62846"/>
                  <a:pt x="548346" y="0"/>
                </a:cubicBezTo>
                <a:cubicBezTo>
                  <a:pt x="678842" y="-62846"/>
                  <a:pt x="870333" y="24270"/>
                  <a:pt x="1014146" y="0"/>
                </a:cubicBezTo>
                <a:cubicBezTo>
                  <a:pt x="1157959" y="-24270"/>
                  <a:pt x="1429180" y="42334"/>
                  <a:pt x="1686313" y="0"/>
                </a:cubicBezTo>
                <a:cubicBezTo>
                  <a:pt x="1943446" y="-42334"/>
                  <a:pt x="2058454" y="18706"/>
                  <a:pt x="2193386" y="0"/>
                </a:cubicBezTo>
                <a:cubicBezTo>
                  <a:pt x="2328318" y="-18706"/>
                  <a:pt x="2538976" y="36204"/>
                  <a:pt x="2741732" y="0"/>
                </a:cubicBezTo>
                <a:cubicBezTo>
                  <a:pt x="2944488" y="-36204"/>
                  <a:pt x="3221763" y="17920"/>
                  <a:pt x="3413899" y="0"/>
                </a:cubicBezTo>
                <a:cubicBezTo>
                  <a:pt x="3606035" y="-17920"/>
                  <a:pt x="3776642" y="14253"/>
                  <a:pt x="4127339" y="0"/>
                </a:cubicBezTo>
                <a:cubicBezTo>
                  <a:pt x="4142466" y="236638"/>
                  <a:pt x="4074325" y="524631"/>
                  <a:pt x="4127339" y="672167"/>
                </a:cubicBezTo>
                <a:cubicBezTo>
                  <a:pt x="4180353" y="819703"/>
                  <a:pt x="4081129" y="1039536"/>
                  <a:pt x="4127339" y="1179240"/>
                </a:cubicBezTo>
                <a:cubicBezTo>
                  <a:pt x="4173549" y="1318944"/>
                  <a:pt x="4090353" y="1654850"/>
                  <a:pt x="4127339" y="1851406"/>
                </a:cubicBezTo>
                <a:cubicBezTo>
                  <a:pt x="4164325" y="2047962"/>
                  <a:pt x="4097370" y="2208520"/>
                  <a:pt x="4127339" y="2399753"/>
                </a:cubicBezTo>
                <a:cubicBezTo>
                  <a:pt x="4157308" y="2590986"/>
                  <a:pt x="4112743" y="2800803"/>
                  <a:pt x="4127339" y="2948099"/>
                </a:cubicBezTo>
                <a:cubicBezTo>
                  <a:pt x="4141935" y="3095395"/>
                  <a:pt x="4073454" y="3408935"/>
                  <a:pt x="4127339" y="3537719"/>
                </a:cubicBezTo>
                <a:cubicBezTo>
                  <a:pt x="4181224" y="3666503"/>
                  <a:pt x="4126151" y="3923172"/>
                  <a:pt x="4127339" y="4127339"/>
                </a:cubicBezTo>
                <a:cubicBezTo>
                  <a:pt x="3855434" y="4156477"/>
                  <a:pt x="3732751" y="4125258"/>
                  <a:pt x="3578993" y="4127339"/>
                </a:cubicBezTo>
                <a:cubicBezTo>
                  <a:pt x="3425235" y="4129420"/>
                  <a:pt x="3100021" y="4079287"/>
                  <a:pt x="2948099" y="4127339"/>
                </a:cubicBezTo>
                <a:cubicBezTo>
                  <a:pt x="2796177" y="4175391"/>
                  <a:pt x="2462797" y="4119268"/>
                  <a:pt x="2275933" y="4127339"/>
                </a:cubicBezTo>
                <a:cubicBezTo>
                  <a:pt x="2089069" y="4135410"/>
                  <a:pt x="2004927" y="4116544"/>
                  <a:pt x="1810133" y="4127339"/>
                </a:cubicBezTo>
                <a:cubicBezTo>
                  <a:pt x="1615339" y="4138134"/>
                  <a:pt x="1308025" y="4056809"/>
                  <a:pt x="1179240" y="4127339"/>
                </a:cubicBezTo>
                <a:cubicBezTo>
                  <a:pt x="1050455" y="4197869"/>
                  <a:pt x="921616" y="4097221"/>
                  <a:pt x="713440" y="4127339"/>
                </a:cubicBezTo>
                <a:cubicBezTo>
                  <a:pt x="505264" y="4157457"/>
                  <a:pt x="187391" y="4065028"/>
                  <a:pt x="0" y="4127339"/>
                </a:cubicBezTo>
                <a:cubicBezTo>
                  <a:pt x="-2570" y="4021766"/>
                  <a:pt x="31027" y="3762206"/>
                  <a:pt x="0" y="3620266"/>
                </a:cubicBezTo>
                <a:cubicBezTo>
                  <a:pt x="-31027" y="3478326"/>
                  <a:pt x="74535" y="3254344"/>
                  <a:pt x="0" y="2989373"/>
                </a:cubicBezTo>
                <a:cubicBezTo>
                  <a:pt x="-74535" y="2724402"/>
                  <a:pt x="19901" y="2610357"/>
                  <a:pt x="0" y="2441026"/>
                </a:cubicBezTo>
                <a:cubicBezTo>
                  <a:pt x="-19901" y="2271695"/>
                  <a:pt x="54320" y="2023080"/>
                  <a:pt x="0" y="1892680"/>
                </a:cubicBezTo>
                <a:cubicBezTo>
                  <a:pt x="-54320" y="1762280"/>
                  <a:pt x="1480" y="1529795"/>
                  <a:pt x="0" y="1426880"/>
                </a:cubicBezTo>
                <a:cubicBezTo>
                  <a:pt x="-1480" y="1323965"/>
                  <a:pt x="47696" y="1009425"/>
                  <a:pt x="0" y="837260"/>
                </a:cubicBezTo>
                <a:cubicBezTo>
                  <a:pt x="-47696" y="665095"/>
                  <a:pt x="3238" y="373328"/>
                  <a:pt x="0" y="0"/>
                </a:cubicBezTo>
                <a:close/>
              </a:path>
              <a:path w="4127339" h="4127339" stroke="0" extrusionOk="0">
                <a:moveTo>
                  <a:pt x="0" y="0"/>
                </a:moveTo>
                <a:cubicBezTo>
                  <a:pt x="251772" y="-32928"/>
                  <a:pt x="395152" y="56928"/>
                  <a:pt x="507073" y="0"/>
                </a:cubicBezTo>
                <a:cubicBezTo>
                  <a:pt x="618994" y="-56928"/>
                  <a:pt x="881632" y="34610"/>
                  <a:pt x="1137966" y="0"/>
                </a:cubicBezTo>
                <a:cubicBezTo>
                  <a:pt x="1394300" y="-34610"/>
                  <a:pt x="1428051" y="1129"/>
                  <a:pt x="1686313" y="0"/>
                </a:cubicBezTo>
                <a:cubicBezTo>
                  <a:pt x="1944575" y="-1129"/>
                  <a:pt x="2005686" y="34151"/>
                  <a:pt x="2275933" y="0"/>
                </a:cubicBezTo>
                <a:cubicBezTo>
                  <a:pt x="2546180" y="-34151"/>
                  <a:pt x="2777035" y="67984"/>
                  <a:pt x="2906826" y="0"/>
                </a:cubicBezTo>
                <a:cubicBezTo>
                  <a:pt x="3036617" y="-67984"/>
                  <a:pt x="3252591" y="20184"/>
                  <a:pt x="3372626" y="0"/>
                </a:cubicBezTo>
                <a:cubicBezTo>
                  <a:pt x="3492661" y="-20184"/>
                  <a:pt x="3921623" y="54393"/>
                  <a:pt x="4127339" y="0"/>
                </a:cubicBezTo>
                <a:cubicBezTo>
                  <a:pt x="4137640" y="234077"/>
                  <a:pt x="4105756" y="472315"/>
                  <a:pt x="4127339" y="630893"/>
                </a:cubicBezTo>
                <a:cubicBezTo>
                  <a:pt x="4148922" y="789471"/>
                  <a:pt x="4072517" y="1142762"/>
                  <a:pt x="4127339" y="1303060"/>
                </a:cubicBezTo>
                <a:cubicBezTo>
                  <a:pt x="4182161" y="1463358"/>
                  <a:pt x="4126907" y="1763223"/>
                  <a:pt x="4127339" y="1892680"/>
                </a:cubicBezTo>
                <a:cubicBezTo>
                  <a:pt x="4127771" y="2022137"/>
                  <a:pt x="4102031" y="2254862"/>
                  <a:pt x="4127339" y="2358479"/>
                </a:cubicBezTo>
                <a:cubicBezTo>
                  <a:pt x="4152647" y="2462096"/>
                  <a:pt x="4095890" y="2664229"/>
                  <a:pt x="4127339" y="2906826"/>
                </a:cubicBezTo>
                <a:cubicBezTo>
                  <a:pt x="4158788" y="3149423"/>
                  <a:pt x="4081017" y="3249949"/>
                  <a:pt x="4127339" y="3413899"/>
                </a:cubicBezTo>
                <a:cubicBezTo>
                  <a:pt x="4173661" y="3577849"/>
                  <a:pt x="4085801" y="3940782"/>
                  <a:pt x="4127339" y="4127339"/>
                </a:cubicBezTo>
                <a:cubicBezTo>
                  <a:pt x="3828068" y="4199982"/>
                  <a:pt x="3761055" y="4123921"/>
                  <a:pt x="3496446" y="4127339"/>
                </a:cubicBezTo>
                <a:cubicBezTo>
                  <a:pt x="3231837" y="4130757"/>
                  <a:pt x="3018297" y="4049582"/>
                  <a:pt x="2824279" y="4127339"/>
                </a:cubicBezTo>
                <a:cubicBezTo>
                  <a:pt x="2630261" y="4205096"/>
                  <a:pt x="2365101" y="4077529"/>
                  <a:pt x="2234659" y="4127339"/>
                </a:cubicBezTo>
                <a:cubicBezTo>
                  <a:pt x="2104217" y="4177149"/>
                  <a:pt x="1855572" y="4077369"/>
                  <a:pt x="1686313" y="4127339"/>
                </a:cubicBezTo>
                <a:cubicBezTo>
                  <a:pt x="1517054" y="4177309"/>
                  <a:pt x="1302183" y="4054399"/>
                  <a:pt x="1055420" y="4127339"/>
                </a:cubicBezTo>
                <a:cubicBezTo>
                  <a:pt x="808657" y="4200279"/>
                  <a:pt x="689230" y="4067329"/>
                  <a:pt x="507073" y="4127339"/>
                </a:cubicBezTo>
                <a:cubicBezTo>
                  <a:pt x="324916" y="4187349"/>
                  <a:pt x="252621" y="4126520"/>
                  <a:pt x="0" y="4127339"/>
                </a:cubicBezTo>
                <a:cubicBezTo>
                  <a:pt x="-56086" y="3860978"/>
                  <a:pt x="78086" y="3759394"/>
                  <a:pt x="0" y="3455172"/>
                </a:cubicBezTo>
                <a:cubicBezTo>
                  <a:pt x="-78086" y="3150950"/>
                  <a:pt x="61849" y="3086913"/>
                  <a:pt x="0" y="2865553"/>
                </a:cubicBezTo>
                <a:cubicBezTo>
                  <a:pt x="-61849" y="2644193"/>
                  <a:pt x="16957" y="2571540"/>
                  <a:pt x="0" y="2317206"/>
                </a:cubicBezTo>
                <a:cubicBezTo>
                  <a:pt x="-16957" y="2062872"/>
                  <a:pt x="11710" y="1884080"/>
                  <a:pt x="0" y="1768860"/>
                </a:cubicBezTo>
                <a:cubicBezTo>
                  <a:pt x="-11710" y="1653640"/>
                  <a:pt x="30695" y="1375235"/>
                  <a:pt x="0" y="1261786"/>
                </a:cubicBezTo>
                <a:cubicBezTo>
                  <a:pt x="-30695" y="1148337"/>
                  <a:pt x="66897" y="886589"/>
                  <a:pt x="0" y="672167"/>
                </a:cubicBezTo>
                <a:cubicBezTo>
                  <a:pt x="-66897" y="457745"/>
                  <a:pt x="66200" y="139470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12341278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16200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463FC-1685-1EE8-38D2-36D36BDFB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7505F962-A324-3D1B-0AEA-5AAF04AA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30" y="2494147"/>
            <a:ext cx="9489440" cy="1760660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 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I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49D15-5509-7EEE-01CC-BF0F60EE7361}"/>
              </a:ext>
            </a:extLst>
          </p:cNvPr>
          <p:cNvSpPr txBox="1"/>
          <p:nvPr/>
        </p:nvSpPr>
        <p:spPr>
          <a:xfrm>
            <a:off x="2250440" y="3417655"/>
            <a:ext cx="7752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НАУЧКА</a:t>
            </a:r>
            <a:endParaRPr lang="ru-RU" sz="60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D077C80-6A00-1ABD-FB02-0BEF18099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6713" y="-7596583"/>
            <a:ext cx="25697036" cy="144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21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7359C-47EE-CB0B-7C2F-1913012D5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C43593EB-74D4-4F8B-2305-E125E357C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2DA1DCC-B552-CE96-7241-5F4616FCF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766FDE-C3BE-239D-17E6-499E7FF3C25A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00D83B27-3AB1-14B7-88BE-6A685E356F3B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Radial dose </a:t>
            </a:r>
            <a:r>
              <a:rPr lang="en-US" sz="5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distribuition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34012D53-6AE1-D1FB-86CF-D4F570299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9A9B57C-2F11-CC08-5BF7-10848E5BDEB0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C2B27AD1-BB7C-860C-5457-841A234F6E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7149295-4D47-A6C6-8DF0-E9CBFE6D0609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06B388-D1B4-65AB-825F-67A885EB0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166" y="1525736"/>
            <a:ext cx="7952134" cy="467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2899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2CDC0-BC5F-0E14-3F7D-87CE8551B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ADAEB26F-04EA-E49E-333E-9E3D1C70B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EC9C252A-9C70-A88C-9B0C-3979D83FA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A6C638-86DB-17C7-C055-EF9ECFCD5B7A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4826C2B1-96AC-01C6-8B75-C80B55174CEB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Radial dose </a:t>
            </a:r>
            <a:r>
              <a:rPr lang="en-US" sz="5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distribuition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19E22F82-662F-8811-540C-521356195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5798451-805F-02C7-A3E3-4860C7D1B8BB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54B92224-0DAF-FAF9-1B28-23936DDEEE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ABE208D-A0F5-EEE1-8881-0FF2C3871197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D6E9003-9AD8-1BCC-E288-41431AB77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166" y="1525736"/>
            <a:ext cx="7952134" cy="467699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1924380-CABB-0C2E-9DEA-B9BF64435068}"/>
              </a:ext>
            </a:extLst>
          </p:cNvPr>
          <p:cNvGrpSpPr/>
          <p:nvPr/>
        </p:nvGrpSpPr>
        <p:grpSpPr>
          <a:xfrm>
            <a:off x="7928563" y="1676443"/>
            <a:ext cx="2172960" cy="1476360"/>
            <a:chOff x="7928563" y="1676443"/>
            <a:chExt cx="2172960" cy="1476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6034979-7AE3-923E-242C-EA79EDD8162C}"/>
                    </a:ext>
                  </a:extLst>
                </p14:cNvPr>
                <p14:cNvContentPartPr/>
                <p14:nvPr/>
              </p14:nvContentPartPr>
              <p14:xfrm>
                <a:off x="7928563" y="1676443"/>
                <a:ext cx="2172960" cy="109008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6034979-7AE3-923E-242C-EA79EDD8162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892923" y="1640803"/>
                  <a:ext cx="2244600" cy="11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1CCE7DC-D93C-E9A8-A1EA-FBACF98E0EE6}"/>
                    </a:ext>
                  </a:extLst>
                </p14:cNvPr>
                <p14:cNvContentPartPr/>
                <p14:nvPr/>
              </p14:nvContentPartPr>
              <p14:xfrm>
                <a:off x="7998043" y="1805683"/>
                <a:ext cx="1762560" cy="134712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1CCE7DC-D93C-E9A8-A1EA-FBACF98E0EE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62043" y="1769683"/>
                  <a:ext cx="1834200" cy="141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DE6BE5-CAC6-3CC3-EF90-11BA3963D55C}"/>
              </a:ext>
            </a:extLst>
          </p:cNvPr>
          <p:cNvGrpSpPr/>
          <p:nvPr/>
        </p:nvGrpSpPr>
        <p:grpSpPr>
          <a:xfrm>
            <a:off x="4298323" y="4814923"/>
            <a:ext cx="5898960" cy="1963800"/>
            <a:chOff x="4298323" y="4814923"/>
            <a:chExt cx="5898960" cy="1963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E1BEEB6-83FF-A1B0-BB05-BEBC0B96D509}"/>
                    </a:ext>
                  </a:extLst>
                </p14:cNvPr>
                <p14:cNvContentPartPr/>
                <p14:nvPr/>
              </p14:nvContentPartPr>
              <p14:xfrm>
                <a:off x="7836043" y="4922923"/>
                <a:ext cx="2361240" cy="1026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E1BEEB6-83FF-A1B0-BB05-BEBC0B96D50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800403" y="4887283"/>
                  <a:ext cx="2432880" cy="10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2F9B443-DCEF-3F87-06DA-03FB0587991B}"/>
                    </a:ext>
                  </a:extLst>
                </p14:cNvPr>
                <p14:cNvContentPartPr/>
                <p14:nvPr/>
              </p14:nvContentPartPr>
              <p14:xfrm>
                <a:off x="7743163" y="4814923"/>
                <a:ext cx="2306880" cy="11653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2F9B443-DCEF-3F87-06DA-03FB0587991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707523" y="4778923"/>
                  <a:ext cx="2378520" cy="12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A230890-2AF5-8081-ACD2-924058B15AB5}"/>
                    </a:ext>
                  </a:extLst>
                </p14:cNvPr>
                <p14:cNvContentPartPr/>
                <p14:nvPr/>
              </p14:nvContentPartPr>
              <p14:xfrm>
                <a:off x="4298323" y="6081403"/>
                <a:ext cx="289080" cy="4147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A230890-2AF5-8081-ACD2-924058B15AB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292203" y="6075283"/>
                  <a:ext cx="301320" cy="42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75BC3D9-3678-4935-E65F-AF1363D610C2}"/>
                    </a:ext>
                  </a:extLst>
                </p14:cNvPr>
                <p14:cNvContentPartPr/>
                <p14:nvPr/>
              </p14:nvContentPartPr>
              <p14:xfrm>
                <a:off x="4627363" y="6120643"/>
                <a:ext cx="175320" cy="3204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75BC3D9-3678-4935-E65F-AF1363D610C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621243" y="6114523"/>
                  <a:ext cx="18756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071B8E9-8B31-44EB-84F8-61A22833C9E2}"/>
                    </a:ext>
                  </a:extLst>
                </p14:cNvPr>
                <p14:cNvContentPartPr/>
                <p14:nvPr/>
              </p14:nvContentPartPr>
              <p14:xfrm>
                <a:off x="4964683" y="6054043"/>
                <a:ext cx="186120" cy="3549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071B8E9-8B31-44EB-84F8-61A22833C9E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958563" y="6047923"/>
                  <a:ext cx="19836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41BFA11-0F08-1A0A-3ABF-6F1E07F1E4F7}"/>
                    </a:ext>
                  </a:extLst>
                </p14:cNvPr>
                <p14:cNvContentPartPr/>
                <p14:nvPr/>
              </p14:nvContentPartPr>
              <p14:xfrm>
                <a:off x="5225323" y="6070243"/>
                <a:ext cx="204480" cy="3236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41BFA11-0F08-1A0A-3ABF-6F1E07F1E4F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19203" y="6064123"/>
                  <a:ext cx="21672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3862373-B932-8A29-97B1-4B3E9031F088}"/>
                    </a:ext>
                  </a:extLst>
                </p14:cNvPr>
                <p14:cNvContentPartPr/>
                <p14:nvPr/>
              </p14:nvContentPartPr>
              <p14:xfrm>
                <a:off x="5538883" y="6096163"/>
                <a:ext cx="145440" cy="3546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3862373-B932-8A29-97B1-4B3E9031F08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32763" y="6090043"/>
                  <a:ext cx="15768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2042FD7-DACC-7E12-C169-C1C5D61387FD}"/>
                    </a:ext>
                  </a:extLst>
                </p14:cNvPr>
                <p14:cNvContentPartPr/>
                <p14:nvPr/>
              </p14:nvContentPartPr>
              <p14:xfrm>
                <a:off x="5807443" y="6261403"/>
                <a:ext cx="402120" cy="1839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2042FD7-DACC-7E12-C169-C1C5D61387F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801323" y="6255283"/>
                  <a:ext cx="41436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985DAA2-A6E4-0B20-2C15-A2E0AA2D8E13}"/>
                    </a:ext>
                  </a:extLst>
                </p14:cNvPr>
                <p14:cNvContentPartPr/>
                <p14:nvPr/>
              </p14:nvContentPartPr>
              <p14:xfrm>
                <a:off x="5933443" y="5991043"/>
                <a:ext cx="166320" cy="2764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985DAA2-A6E4-0B20-2C15-A2E0AA2D8E1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927323" y="5984923"/>
                  <a:ext cx="17856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B889C8D-3ADC-B572-5F6F-5987769BEB40}"/>
                    </a:ext>
                  </a:extLst>
                </p14:cNvPr>
                <p14:cNvContentPartPr/>
                <p14:nvPr/>
              </p14:nvContentPartPr>
              <p14:xfrm>
                <a:off x="6248083" y="5908603"/>
                <a:ext cx="227520" cy="4762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B889C8D-3ADC-B572-5F6F-5987769BEB4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41963" y="5902483"/>
                  <a:ext cx="23976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817B867-6F4E-14A4-962D-CBACE521F757}"/>
                    </a:ext>
                  </a:extLst>
                </p14:cNvPr>
                <p14:cNvContentPartPr/>
                <p14:nvPr/>
              </p14:nvContentPartPr>
              <p14:xfrm>
                <a:off x="6317203" y="6169963"/>
                <a:ext cx="156600" cy="475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817B867-6F4E-14A4-962D-CBACE521F75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311083" y="6163843"/>
                  <a:ext cx="16884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F21B33E-326D-1049-0518-AC91BDE784FE}"/>
                    </a:ext>
                  </a:extLst>
                </p14:cNvPr>
                <p14:cNvContentPartPr/>
                <p14:nvPr/>
              </p14:nvContentPartPr>
              <p14:xfrm>
                <a:off x="7090483" y="6143323"/>
                <a:ext cx="19440" cy="2473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F21B33E-326D-1049-0518-AC91BDE784F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84363" y="6137203"/>
                  <a:ext cx="316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082227F-5396-7412-44FC-90FDCA98A929}"/>
                    </a:ext>
                  </a:extLst>
                </p14:cNvPr>
                <p14:cNvContentPartPr/>
                <p14:nvPr/>
              </p14:nvContentPartPr>
              <p14:xfrm>
                <a:off x="6946123" y="6080323"/>
                <a:ext cx="478800" cy="69840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082227F-5396-7412-44FC-90FDCA98A92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940003" y="6074203"/>
                  <a:ext cx="491040" cy="71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1BCC3CF-D4BA-6210-BA6C-E2C14DD0C996}"/>
                    </a:ext>
                  </a:extLst>
                </p14:cNvPr>
                <p14:cNvContentPartPr/>
                <p14:nvPr/>
              </p14:nvContentPartPr>
              <p14:xfrm>
                <a:off x="7490803" y="6179323"/>
                <a:ext cx="36360" cy="2498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1BCC3CF-D4BA-6210-BA6C-E2C14DD0C99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84683" y="6173203"/>
                  <a:ext cx="486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DBCDD18-FC4B-5205-BC40-A20875CD04E6}"/>
                    </a:ext>
                  </a:extLst>
                </p14:cNvPr>
                <p14:cNvContentPartPr/>
                <p14:nvPr/>
              </p14:nvContentPartPr>
              <p14:xfrm>
                <a:off x="7334203" y="6117763"/>
                <a:ext cx="355680" cy="320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DBCDD18-FC4B-5205-BC40-A20875CD04E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328083" y="6111643"/>
                  <a:ext cx="3679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4E0045D-7233-5707-9FA6-B1552CFEA6F8}"/>
                    </a:ext>
                  </a:extLst>
                </p14:cNvPr>
                <p14:cNvContentPartPr/>
                <p14:nvPr/>
              </p14:nvContentPartPr>
              <p14:xfrm>
                <a:off x="7793563" y="6379843"/>
                <a:ext cx="40680" cy="558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4E0045D-7233-5707-9FA6-B1552CFEA6F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787443" y="6373723"/>
                  <a:ext cx="5292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74A36C4-0A57-5995-7835-710D210A3D2D}"/>
                    </a:ext>
                  </a:extLst>
                </p14:cNvPr>
                <p14:cNvContentPartPr/>
                <p14:nvPr/>
              </p14:nvContentPartPr>
              <p14:xfrm>
                <a:off x="7761883" y="5972323"/>
                <a:ext cx="60120" cy="3304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74A36C4-0A57-5995-7835-710D210A3D2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755763" y="5966203"/>
                  <a:ext cx="72360" cy="34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2BE8D4C-F3A1-4275-0F4C-B21F96501A70}"/>
              </a:ext>
            </a:extLst>
          </p:cNvPr>
          <p:cNvGrpSpPr/>
          <p:nvPr/>
        </p:nvGrpSpPr>
        <p:grpSpPr>
          <a:xfrm>
            <a:off x="3576523" y="1904683"/>
            <a:ext cx="2074320" cy="801720"/>
            <a:chOff x="3576523" y="1904683"/>
            <a:chExt cx="2074320" cy="801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F625EA5-1915-9C66-C27E-D93D9EFE611F}"/>
                    </a:ext>
                  </a:extLst>
                </p14:cNvPr>
                <p14:cNvContentPartPr/>
                <p14:nvPr/>
              </p14:nvContentPartPr>
              <p14:xfrm>
                <a:off x="3576523" y="2104123"/>
                <a:ext cx="234360" cy="1425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F625EA5-1915-9C66-C27E-D93D9EFE611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570403" y="2098003"/>
                  <a:ext cx="24660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ED86C98-1BD3-7E97-B00C-22F0BB8E355E}"/>
                    </a:ext>
                  </a:extLst>
                </p14:cNvPr>
                <p14:cNvContentPartPr/>
                <p14:nvPr/>
              </p14:nvContentPartPr>
              <p14:xfrm>
                <a:off x="4044523" y="2096563"/>
                <a:ext cx="37440" cy="10188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ED86C98-1BD3-7E97-B00C-22F0BB8E355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038403" y="2090443"/>
                  <a:ext cx="4968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B7FF484-B21D-9B61-ED6C-0F356185B675}"/>
                    </a:ext>
                  </a:extLst>
                </p14:cNvPr>
                <p14:cNvContentPartPr/>
                <p14:nvPr/>
              </p14:nvContentPartPr>
              <p14:xfrm>
                <a:off x="3934003" y="2079283"/>
                <a:ext cx="149040" cy="75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B7FF484-B21D-9B61-ED6C-0F356185B67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927883" y="2073163"/>
                  <a:ext cx="1612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B9A2535-B03D-3579-C532-ED301BDA95F0}"/>
                    </a:ext>
                  </a:extLst>
                </p14:cNvPr>
                <p14:cNvContentPartPr/>
                <p14:nvPr/>
              </p14:nvContentPartPr>
              <p14:xfrm>
                <a:off x="4157203" y="2024923"/>
                <a:ext cx="369000" cy="1659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B9A2535-B03D-3579-C532-ED301BDA95F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151083" y="2018803"/>
                  <a:ext cx="38124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D40C0D3-29DA-BF03-0CCB-C7CB326FF151}"/>
                    </a:ext>
                  </a:extLst>
                </p14:cNvPr>
                <p14:cNvContentPartPr/>
                <p14:nvPr/>
              </p14:nvContentPartPr>
              <p14:xfrm>
                <a:off x="4476523" y="2079283"/>
                <a:ext cx="150120" cy="10692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D40C0D3-29DA-BF03-0CCB-C7CB326FF15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470403" y="2073163"/>
                  <a:ext cx="1623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6E37A35-FD28-2DE9-E504-28BC9344F903}"/>
                    </a:ext>
                  </a:extLst>
                </p14:cNvPr>
                <p14:cNvContentPartPr/>
                <p14:nvPr/>
              </p14:nvContentPartPr>
              <p14:xfrm>
                <a:off x="4919683" y="1963723"/>
                <a:ext cx="193680" cy="2426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6E37A35-FD28-2DE9-E504-28BC9344F90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913563" y="1957603"/>
                  <a:ext cx="2059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B4C182B-BDEE-C717-58E8-9576BA7130DA}"/>
                    </a:ext>
                  </a:extLst>
                </p14:cNvPr>
                <p14:cNvContentPartPr/>
                <p14:nvPr/>
              </p14:nvContentPartPr>
              <p14:xfrm>
                <a:off x="5156203" y="1904683"/>
                <a:ext cx="201240" cy="30348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B4C182B-BDEE-C717-58E8-9576BA7130D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150083" y="1898563"/>
                  <a:ext cx="21348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D164F88-18EA-01CF-6C03-D554F09CE39C}"/>
                    </a:ext>
                  </a:extLst>
                </p14:cNvPr>
                <p14:cNvContentPartPr/>
                <p14:nvPr/>
              </p14:nvContentPartPr>
              <p14:xfrm>
                <a:off x="5481643" y="2011603"/>
                <a:ext cx="137160" cy="370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D164F88-18EA-01CF-6C03-D554F09CE39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475523" y="2005483"/>
                  <a:ext cx="1494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997A160-E987-F1A5-4B48-1D3D9DB2BF7C}"/>
                    </a:ext>
                  </a:extLst>
                </p14:cNvPr>
                <p14:cNvContentPartPr/>
                <p14:nvPr/>
              </p14:nvContentPartPr>
              <p14:xfrm>
                <a:off x="5525203" y="1968403"/>
                <a:ext cx="23400" cy="1652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997A160-E987-F1A5-4B48-1D3D9DB2BF7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519083" y="1962283"/>
                  <a:ext cx="356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57457C1-84B8-9890-DC66-5FA82B77DF25}"/>
                    </a:ext>
                  </a:extLst>
                </p14:cNvPr>
                <p14:cNvContentPartPr/>
                <p14:nvPr/>
              </p14:nvContentPartPr>
              <p14:xfrm>
                <a:off x="3995203" y="2373403"/>
                <a:ext cx="345600" cy="3330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57457C1-84B8-9890-DC66-5FA82B77DF2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989083" y="2367283"/>
                  <a:ext cx="35784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38462E8-AF5F-2297-C1E1-7984E72F7B7C}"/>
                    </a:ext>
                  </a:extLst>
                </p14:cNvPr>
                <p14:cNvContentPartPr/>
                <p14:nvPr/>
              </p14:nvContentPartPr>
              <p14:xfrm>
                <a:off x="4411723" y="2351083"/>
                <a:ext cx="248760" cy="1303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38462E8-AF5F-2297-C1E1-7984E72F7B7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405603" y="2344963"/>
                  <a:ext cx="2610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C5DC962-8CD3-586D-5B5D-41548A230FF5}"/>
                    </a:ext>
                  </a:extLst>
                </p14:cNvPr>
                <p14:cNvContentPartPr/>
                <p14:nvPr/>
              </p14:nvContentPartPr>
              <p14:xfrm>
                <a:off x="4700803" y="2329843"/>
                <a:ext cx="205560" cy="12420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C5DC962-8CD3-586D-5B5D-41548A230FF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694683" y="2323723"/>
                  <a:ext cx="21780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60B78B7-661D-6114-B0B8-333A909640B5}"/>
                    </a:ext>
                  </a:extLst>
                </p14:cNvPr>
                <p14:cNvContentPartPr/>
                <p14:nvPr/>
              </p14:nvContentPartPr>
              <p14:xfrm>
                <a:off x="4805923" y="2229763"/>
                <a:ext cx="20160" cy="3178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60B78B7-661D-6114-B0B8-333A909640B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799803" y="2223643"/>
                  <a:ext cx="3240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08DE50F-683D-4116-A073-01A255F21AAC}"/>
                    </a:ext>
                  </a:extLst>
                </p14:cNvPr>
                <p14:cNvContentPartPr/>
                <p14:nvPr/>
              </p14:nvContentPartPr>
              <p14:xfrm>
                <a:off x="4938403" y="2176483"/>
                <a:ext cx="712440" cy="3150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08DE50F-683D-4116-A073-01A255F21AA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931923" y="2170363"/>
                  <a:ext cx="724680" cy="32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ED325C3-34D5-038F-7577-D47DB5B34C0A}"/>
              </a:ext>
            </a:extLst>
          </p:cNvPr>
          <p:cNvGrpSpPr/>
          <p:nvPr/>
        </p:nvGrpSpPr>
        <p:grpSpPr>
          <a:xfrm>
            <a:off x="430843" y="2729083"/>
            <a:ext cx="2264040" cy="3307320"/>
            <a:chOff x="430843" y="2729083"/>
            <a:chExt cx="2264040" cy="3307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835965C-F1FB-BDB6-5A92-0637AFB00E77}"/>
                    </a:ext>
                  </a:extLst>
                </p14:cNvPr>
                <p14:cNvContentPartPr/>
                <p14:nvPr/>
              </p14:nvContentPartPr>
              <p14:xfrm>
                <a:off x="1952563" y="2729083"/>
                <a:ext cx="614520" cy="100800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835965C-F1FB-BDB6-5A92-0637AFB00E7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946443" y="2722963"/>
                  <a:ext cx="626760" cy="10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A39B3C0-6D65-EBF7-336F-BD85CF2ADF25}"/>
                    </a:ext>
                  </a:extLst>
                </p14:cNvPr>
                <p14:cNvContentPartPr/>
                <p14:nvPr/>
              </p14:nvContentPartPr>
              <p14:xfrm>
                <a:off x="1877323" y="4611883"/>
                <a:ext cx="817560" cy="14245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A39B3C0-6D65-EBF7-336F-BD85CF2ADF2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871203" y="4605763"/>
                  <a:ext cx="829800" cy="14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D0799187-45E3-0E14-F020-2293350E1875}"/>
                    </a:ext>
                  </a:extLst>
                </p14:cNvPr>
                <p14:cNvContentPartPr/>
                <p14:nvPr/>
              </p14:nvContentPartPr>
              <p14:xfrm>
                <a:off x="430843" y="3845443"/>
                <a:ext cx="236520" cy="4312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0799187-45E3-0E14-F020-2293350E187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24723" y="3839323"/>
                  <a:ext cx="24876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4B3780E-EBD8-85F7-C54E-960991D98FDA}"/>
                    </a:ext>
                  </a:extLst>
                </p14:cNvPr>
                <p14:cNvContentPartPr/>
                <p14:nvPr/>
              </p14:nvContentPartPr>
              <p14:xfrm>
                <a:off x="595723" y="3699643"/>
                <a:ext cx="201960" cy="29736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4B3780E-EBD8-85F7-C54E-960991D98FD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89603" y="3693523"/>
                  <a:ext cx="21420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44568CC-E9D5-368A-B8CF-2DBD0372CE5A}"/>
                    </a:ext>
                  </a:extLst>
                </p14:cNvPr>
                <p14:cNvContentPartPr/>
                <p14:nvPr/>
              </p14:nvContentPartPr>
              <p14:xfrm>
                <a:off x="805603" y="3801883"/>
                <a:ext cx="640800" cy="19296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44568CC-E9D5-368A-B8CF-2DBD0372CE5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99483" y="3795763"/>
                  <a:ext cx="6530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742B575B-A078-001A-3E1D-5DFD1201DCE8}"/>
                    </a:ext>
                  </a:extLst>
                </p14:cNvPr>
                <p14:cNvContentPartPr/>
                <p14:nvPr/>
              </p14:nvContentPartPr>
              <p14:xfrm>
                <a:off x="1362163" y="3763723"/>
                <a:ext cx="252360" cy="19872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742B575B-A078-001A-3E1D-5DFD1201DCE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356043" y="3757603"/>
                  <a:ext cx="2646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A842008-3112-3040-CC1E-0CB98346EEC4}"/>
                    </a:ext>
                  </a:extLst>
                </p14:cNvPr>
                <p14:cNvContentPartPr/>
                <p14:nvPr/>
              </p14:nvContentPartPr>
              <p14:xfrm>
                <a:off x="1144363" y="3411283"/>
                <a:ext cx="341640" cy="24192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A842008-3112-3040-CC1E-0CB98346EEC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38243" y="3405163"/>
                  <a:ext cx="35388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705F727F-F609-434B-6BAC-8FD8BC647E54}"/>
                    </a:ext>
                  </a:extLst>
                </p14:cNvPr>
                <p14:cNvContentPartPr/>
                <p14:nvPr/>
              </p14:nvContentPartPr>
              <p14:xfrm>
                <a:off x="1396723" y="3303283"/>
                <a:ext cx="294480" cy="15552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705F727F-F609-434B-6BAC-8FD8BC647E5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390603" y="3297163"/>
                  <a:ext cx="30672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129CB73-AF84-F108-ACE2-B4EB72052276}"/>
                    </a:ext>
                  </a:extLst>
                </p14:cNvPr>
                <p14:cNvContentPartPr/>
                <p14:nvPr/>
              </p14:nvContentPartPr>
              <p14:xfrm>
                <a:off x="1304563" y="4172323"/>
                <a:ext cx="602280" cy="68040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129CB73-AF84-F108-ACE2-B4EB7205227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298443" y="4166203"/>
                  <a:ext cx="614520" cy="69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E8E0E0D-87C9-4DC6-4094-26B81A967AEE}"/>
                    </a:ext>
                  </a:extLst>
                </p14:cNvPr>
                <p14:cNvContentPartPr/>
                <p14:nvPr/>
              </p14:nvContentPartPr>
              <p14:xfrm>
                <a:off x="1771123" y="4713763"/>
                <a:ext cx="168840" cy="17460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E8E0E0D-87C9-4DC6-4094-26B81A967AE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765003" y="4707643"/>
                  <a:ext cx="181080" cy="186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2195234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DAC67-7944-AD47-9F9F-FF7D0B523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558DF880-BAD4-0EE0-3FCB-A21BC035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578" y="2620462"/>
            <a:ext cx="8070539" cy="826796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II </a:t>
            </a:r>
            <a:endParaRPr lang="en-US" sz="9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45C32-4C37-2E7A-CE64-BF503BF1A4B1}"/>
              </a:ext>
            </a:extLst>
          </p:cNvPr>
          <p:cNvSpPr txBox="1"/>
          <p:nvPr/>
        </p:nvSpPr>
        <p:spPr>
          <a:xfrm>
            <a:off x="3048965" y="3303417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ЧТО ТАМ ВНЕ НАУЧКИ?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7544811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24983-606C-8F46-9947-6563CCD64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FEAF63A-AB40-F50D-2E31-3A04F1656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6860A83-DC8E-81FB-2820-2D163B7C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17FB41-D0A0-B6FC-59ED-06BCDC226909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873C19AE-FCE3-1956-D313-44868E24635A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Цифровые кафедры: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Трудности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A4C61E9C-C0A0-3A19-E970-80DF9848B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04512BF-8EB0-D592-544A-8DE237E6EACE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A608A8CB-D3B6-007A-C223-055A2AF7A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05B82E2-C220-FE55-78AD-EE3BF5FAF50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B7BFBA1-39EB-6398-8A54-09200BCC2ADF}"/>
              </a:ext>
            </a:extLst>
          </p:cNvPr>
          <p:cNvSpPr txBox="1"/>
          <p:nvPr/>
        </p:nvSpPr>
        <p:spPr>
          <a:xfrm>
            <a:off x="1954919" y="2905963"/>
            <a:ext cx="34448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Сколько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было студентов?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143 человека</a:t>
            </a:r>
          </a:p>
          <a:p>
            <a:pPr algn="ctr"/>
            <a:endParaRPr lang="ru-RU" sz="1600" u="sng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Сколько живых?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92 человек</a:t>
            </a:r>
          </a:p>
          <a:p>
            <a:pPr algn="ctr"/>
            <a:endParaRPr lang="ru-RU" sz="1600" u="sng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Сколько отчислили?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51 человек</a:t>
            </a:r>
          </a:p>
          <a:p>
            <a:pPr marL="342900" indent="-342900" algn="ctr">
              <a:buAutoNum type="arabicPeriod"/>
            </a:pP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DAC3C-C863-7B5E-5719-1C0AAF7B8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686" y="2119883"/>
            <a:ext cx="3501576" cy="3536151"/>
          </a:xfrm>
          <a:custGeom>
            <a:avLst/>
            <a:gdLst>
              <a:gd name="csX0" fmla="*/ 0 w 3501576"/>
              <a:gd name="csY0" fmla="*/ 0 h 3536151"/>
              <a:gd name="csX1" fmla="*/ 653628 w 3501576"/>
              <a:gd name="csY1" fmla="*/ 0 h 3536151"/>
              <a:gd name="csX2" fmla="*/ 1307255 w 3501576"/>
              <a:gd name="csY2" fmla="*/ 0 h 3536151"/>
              <a:gd name="csX3" fmla="*/ 1785804 w 3501576"/>
              <a:gd name="csY3" fmla="*/ 0 h 3536151"/>
              <a:gd name="csX4" fmla="*/ 2334384 w 3501576"/>
              <a:gd name="csY4" fmla="*/ 0 h 3536151"/>
              <a:gd name="csX5" fmla="*/ 2812933 w 3501576"/>
              <a:gd name="csY5" fmla="*/ 0 h 3536151"/>
              <a:gd name="csX6" fmla="*/ 3501576 w 3501576"/>
              <a:gd name="csY6" fmla="*/ 0 h 3536151"/>
              <a:gd name="csX7" fmla="*/ 3501576 w 3501576"/>
              <a:gd name="csY7" fmla="*/ 553997 h 3536151"/>
              <a:gd name="csX8" fmla="*/ 3501576 w 3501576"/>
              <a:gd name="csY8" fmla="*/ 1143355 h 3536151"/>
              <a:gd name="csX9" fmla="*/ 3501576 w 3501576"/>
              <a:gd name="csY9" fmla="*/ 1661991 h 3536151"/>
              <a:gd name="csX10" fmla="*/ 3501576 w 3501576"/>
              <a:gd name="csY10" fmla="*/ 2145265 h 3536151"/>
              <a:gd name="csX11" fmla="*/ 3501576 w 3501576"/>
              <a:gd name="csY11" fmla="*/ 2628539 h 3536151"/>
              <a:gd name="csX12" fmla="*/ 3501576 w 3501576"/>
              <a:gd name="csY12" fmla="*/ 3536151 h 3536151"/>
              <a:gd name="csX13" fmla="*/ 2882964 w 3501576"/>
              <a:gd name="csY13" fmla="*/ 3536151 h 3536151"/>
              <a:gd name="csX14" fmla="*/ 2264352 w 3501576"/>
              <a:gd name="csY14" fmla="*/ 3536151 h 3536151"/>
              <a:gd name="csX15" fmla="*/ 1715772 w 3501576"/>
              <a:gd name="csY15" fmla="*/ 3536151 h 3536151"/>
              <a:gd name="csX16" fmla="*/ 1167192 w 3501576"/>
              <a:gd name="csY16" fmla="*/ 3536151 h 3536151"/>
              <a:gd name="csX17" fmla="*/ 548580 w 3501576"/>
              <a:gd name="csY17" fmla="*/ 3536151 h 3536151"/>
              <a:gd name="csX18" fmla="*/ 0 w 3501576"/>
              <a:gd name="csY18" fmla="*/ 3536151 h 3536151"/>
              <a:gd name="csX19" fmla="*/ 0 w 3501576"/>
              <a:gd name="csY19" fmla="*/ 2982154 h 3536151"/>
              <a:gd name="csX20" fmla="*/ 0 w 3501576"/>
              <a:gd name="csY20" fmla="*/ 2428157 h 3536151"/>
              <a:gd name="csX21" fmla="*/ 0 w 3501576"/>
              <a:gd name="csY21" fmla="*/ 1803437 h 3536151"/>
              <a:gd name="csX22" fmla="*/ 0 w 3501576"/>
              <a:gd name="csY22" fmla="*/ 1284802 h 3536151"/>
              <a:gd name="csX23" fmla="*/ 0 w 3501576"/>
              <a:gd name="csY23" fmla="*/ 801528 h 3536151"/>
              <a:gd name="csX24" fmla="*/ 0 w 3501576"/>
              <a:gd name="csY24" fmla="*/ 0 h 35361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3501576" h="3536151" fill="none" extrusionOk="0">
                <a:moveTo>
                  <a:pt x="0" y="0"/>
                </a:moveTo>
                <a:cubicBezTo>
                  <a:pt x="200058" y="-17399"/>
                  <a:pt x="446785" y="21137"/>
                  <a:pt x="653628" y="0"/>
                </a:cubicBezTo>
                <a:cubicBezTo>
                  <a:pt x="860471" y="-21137"/>
                  <a:pt x="1163167" y="74559"/>
                  <a:pt x="1307255" y="0"/>
                </a:cubicBezTo>
                <a:cubicBezTo>
                  <a:pt x="1451343" y="-74559"/>
                  <a:pt x="1618894" y="38627"/>
                  <a:pt x="1785804" y="0"/>
                </a:cubicBezTo>
                <a:cubicBezTo>
                  <a:pt x="1952714" y="-38627"/>
                  <a:pt x="2179607" y="42311"/>
                  <a:pt x="2334384" y="0"/>
                </a:cubicBezTo>
                <a:cubicBezTo>
                  <a:pt x="2489161" y="-42311"/>
                  <a:pt x="2705034" y="42418"/>
                  <a:pt x="2812933" y="0"/>
                </a:cubicBezTo>
                <a:cubicBezTo>
                  <a:pt x="2920832" y="-42418"/>
                  <a:pt x="3346081" y="67237"/>
                  <a:pt x="3501576" y="0"/>
                </a:cubicBezTo>
                <a:cubicBezTo>
                  <a:pt x="3559647" y="115454"/>
                  <a:pt x="3465138" y="392213"/>
                  <a:pt x="3501576" y="553997"/>
                </a:cubicBezTo>
                <a:cubicBezTo>
                  <a:pt x="3538014" y="715781"/>
                  <a:pt x="3442184" y="962273"/>
                  <a:pt x="3501576" y="1143355"/>
                </a:cubicBezTo>
                <a:cubicBezTo>
                  <a:pt x="3560968" y="1324437"/>
                  <a:pt x="3466829" y="1448153"/>
                  <a:pt x="3501576" y="1661991"/>
                </a:cubicBezTo>
                <a:cubicBezTo>
                  <a:pt x="3536323" y="1875829"/>
                  <a:pt x="3449162" y="2025888"/>
                  <a:pt x="3501576" y="2145265"/>
                </a:cubicBezTo>
                <a:cubicBezTo>
                  <a:pt x="3553990" y="2264642"/>
                  <a:pt x="3450262" y="2494786"/>
                  <a:pt x="3501576" y="2628539"/>
                </a:cubicBezTo>
                <a:cubicBezTo>
                  <a:pt x="3552890" y="2762292"/>
                  <a:pt x="3438493" y="3147644"/>
                  <a:pt x="3501576" y="3536151"/>
                </a:cubicBezTo>
                <a:cubicBezTo>
                  <a:pt x="3226679" y="3560801"/>
                  <a:pt x="3061301" y="3470491"/>
                  <a:pt x="2882964" y="3536151"/>
                </a:cubicBezTo>
                <a:cubicBezTo>
                  <a:pt x="2704627" y="3601811"/>
                  <a:pt x="2490305" y="3470856"/>
                  <a:pt x="2264352" y="3536151"/>
                </a:cubicBezTo>
                <a:cubicBezTo>
                  <a:pt x="2038399" y="3601446"/>
                  <a:pt x="1913136" y="3499660"/>
                  <a:pt x="1715772" y="3536151"/>
                </a:cubicBezTo>
                <a:cubicBezTo>
                  <a:pt x="1518408" y="3572642"/>
                  <a:pt x="1337007" y="3521513"/>
                  <a:pt x="1167192" y="3536151"/>
                </a:cubicBezTo>
                <a:cubicBezTo>
                  <a:pt x="997377" y="3550789"/>
                  <a:pt x="812866" y="3491659"/>
                  <a:pt x="548580" y="3536151"/>
                </a:cubicBezTo>
                <a:cubicBezTo>
                  <a:pt x="284294" y="3580643"/>
                  <a:pt x="114987" y="3472954"/>
                  <a:pt x="0" y="3536151"/>
                </a:cubicBezTo>
                <a:cubicBezTo>
                  <a:pt x="-10895" y="3395490"/>
                  <a:pt x="66445" y="3213410"/>
                  <a:pt x="0" y="2982154"/>
                </a:cubicBezTo>
                <a:cubicBezTo>
                  <a:pt x="-66445" y="2750898"/>
                  <a:pt x="32739" y="2584910"/>
                  <a:pt x="0" y="2428157"/>
                </a:cubicBezTo>
                <a:cubicBezTo>
                  <a:pt x="-32739" y="2271404"/>
                  <a:pt x="30507" y="1963424"/>
                  <a:pt x="0" y="1803437"/>
                </a:cubicBezTo>
                <a:cubicBezTo>
                  <a:pt x="-30507" y="1643450"/>
                  <a:pt x="40842" y="1470441"/>
                  <a:pt x="0" y="1284802"/>
                </a:cubicBezTo>
                <a:cubicBezTo>
                  <a:pt x="-40842" y="1099164"/>
                  <a:pt x="43750" y="1014356"/>
                  <a:pt x="0" y="801528"/>
                </a:cubicBezTo>
                <a:cubicBezTo>
                  <a:pt x="-43750" y="588700"/>
                  <a:pt x="88753" y="265732"/>
                  <a:pt x="0" y="0"/>
                </a:cubicBezTo>
                <a:close/>
              </a:path>
              <a:path w="3501576" h="3536151" stroke="0" extrusionOk="0">
                <a:moveTo>
                  <a:pt x="0" y="0"/>
                </a:moveTo>
                <a:cubicBezTo>
                  <a:pt x="210326" y="-52750"/>
                  <a:pt x="262685" y="34797"/>
                  <a:pt x="478549" y="0"/>
                </a:cubicBezTo>
                <a:cubicBezTo>
                  <a:pt x="694413" y="-34797"/>
                  <a:pt x="838399" y="49537"/>
                  <a:pt x="1097160" y="0"/>
                </a:cubicBezTo>
                <a:cubicBezTo>
                  <a:pt x="1355921" y="-49537"/>
                  <a:pt x="1528114" y="69785"/>
                  <a:pt x="1715772" y="0"/>
                </a:cubicBezTo>
                <a:cubicBezTo>
                  <a:pt x="1903430" y="-69785"/>
                  <a:pt x="2057501" y="55756"/>
                  <a:pt x="2369400" y="0"/>
                </a:cubicBezTo>
                <a:cubicBezTo>
                  <a:pt x="2681299" y="-55756"/>
                  <a:pt x="2662989" y="37572"/>
                  <a:pt x="2952996" y="0"/>
                </a:cubicBezTo>
                <a:cubicBezTo>
                  <a:pt x="3243003" y="-37572"/>
                  <a:pt x="3285781" y="4068"/>
                  <a:pt x="3501576" y="0"/>
                </a:cubicBezTo>
                <a:cubicBezTo>
                  <a:pt x="3534335" y="238784"/>
                  <a:pt x="3445398" y="322184"/>
                  <a:pt x="3501576" y="518635"/>
                </a:cubicBezTo>
                <a:cubicBezTo>
                  <a:pt x="3557754" y="715086"/>
                  <a:pt x="3494730" y="810794"/>
                  <a:pt x="3501576" y="1001909"/>
                </a:cubicBezTo>
                <a:cubicBezTo>
                  <a:pt x="3508422" y="1193024"/>
                  <a:pt x="3448581" y="1355232"/>
                  <a:pt x="3501576" y="1626629"/>
                </a:cubicBezTo>
                <a:cubicBezTo>
                  <a:pt x="3554571" y="1898026"/>
                  <a:pt x="3498757" y="1921877"/>
                  <a:pt x="3501576" y="2109903"/>
                </a:cubicBezTo>
                <a:cubicBezTo>
                  <a:pt x="3504395" y="2297929"/>
                  <a:pt x="3475203" y="2542296"/>
                  <a:pt x="3501576" y="2663900"/>
                </a:cubicBezTo>
                <a:cubicBezTo>
                  <a:pt x="3527949" y="2785504"/>
                  <a:pt x="3476467" y="3292683"/>
                  <a:pt x="3501576" y="3536151"/>
                </a:cubicBezTo>
                <a:cubicBezTo>
                  <a:pt x="3246848" y="3563792"/>
                  <a:pt x="3143230" y="3532343"/>
                  <a:pt x="2847948" y="3536151"/>
                </a:cubicBezTo>
                <a:cubicBezTo>
                  <a:pt x="2552666" y="3539959"/>
                  <a:pt x="2596878" y="3483672"/>
                  <a:pt x="2369400" y="3536151"/>
                </a:cubicBezTo>
                <a:cubicBezTo>
                  <a:pt x="2141922" y="3588630"/>
                  <a:pt x="2091213" y="3480091"/>
                  <a:pt x="1855835" y="3536151"/>
                </a:cubicBezTo>
                <a:cubicBezTo>
                  <a:pt x="1620457" y="3592211"/>
                  <a:pt x="1517994" y="3478106"/>
                  <a:pt x="1237224" y="3536151"/>
                </a:cubicBezTo>
                <a:cubicBezTo>
                  <a:pt x="956454" y="3594196"/>
                  <a:pt x="763153" y="3478618"/>
                  <a:pt x="583596" y="3536151"/>
                </a:cubicBezTo>
                <a:cubicBezTo>
                  <a:pt x="404039" y="3593684"/>
                  <a:pt x="210217" y="3505762"/>
                  <a:pt x="0" y="3536151"/>
                </a:cubicBezTo>
                <a:cubicBezTo>
                  <a:pt x="-48985" y="3375136"/>
                  <a:pt x="4423" y="3149826"/>
                  <a:pt x="0" y="3017516"/>
                </a:cubicBezTo>
                <a:cubicBezTo>
                  <a:pt x="-4423" y="2885207"/>
                  <a:pt x="26207" y="2649859"/>
                  <a:pt x="0" y="2534242"/>
                </a:cubicBezTo>
                <a:cubicBezTo>
                  <a:pt x="-26207" y="2418625"/>
                  <a:pt x="26446" y="2104498"/>
                  <a:pt x="0" y="1944883"/>
                </a:cubicBezTo>
                <a:cubicBezTo>
                  <a:pt x="-26446" y="1785268"/>
                  <a:pt x="33988" y="1640342"/>
                  <a:pt x="0" y="1390886"/>
                </a:cubicBezTo>
                <a:cubicBezTo>
                  <a:pt x="-33988" y="1141430"/>
                  <a:pt x="21998" y="1140897"/>
                  <a:pt x="0" y="907612"/>
                </a:cubicBezTo>
                <a:cubicBezTo>
                  <a:pt x="-21998" y="674327"/>
                  <a:pt x="10880" y="356390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12973721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12070406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48381-3BAE-3458-3EA3-A4554C8C9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6347E58B-4283-448A-D102-9D42C3804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CD0E9AC-D7E0-E486-E30B-EE6E725A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15AB67-6C59-CA51-9014-42E81666B7ED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F7FFBD2A-69A4-F9E6-E899-7445EFA9B19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Волейбол</a:t>
            </a:r>
            <a:r>
              <a:rPr lang="en-US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Студент 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&amp;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Сотрудник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endParaRPr lang="en-US" sz="36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14D1510-96D9-6D7E-FD79-2774A941D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D6EE231-F6DA-701A-C1CD-7972BAC80688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6993A491-69F0-5D84-AB9D-82B10E4E9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7BC3824-15BF-95E0-F0B9-B0FBBDD43E2E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C66192F-A7AC-CC6D-666A-D44E16BAF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20" y="2154293"/>
            <a:ext cx="4556526" cy="3047177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085D03-BE91-2598-5F8D-CE6822B52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46" y="2099967"/>
            <a:ext cx="4556526" cy="3038153"/>
          </a:xfrm>
          <a:prstGeom prst="rect">
            <a:avLst/>
          </a:prstGeom>
          <a:noFill/>
          <a:ln w="38100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98041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673D1-783E-F039-C608-E8E1D7D7E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1AA0EC1E-81F2-5543-5918-EEE6247B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578" y="2650942"/>
            <a:ext cx="8070539" cy="826796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</a:t>
            </a:r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III </a:t>
            </a:r>
            <a:endParaRPr lang="en-US" sz="8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88000-2CEF-32D8-EFDA-92F2AC71D030}"/>
              </a:ext>
            </a:extLst>
          </p:cNvPr>
          <p:cNvSpPr txBox="1"/>
          <p:nvPr/>
        </p:nvSpPr>
        <p:spPr>
          <a:xfrm>
            <a:off x="3048965" y="3396015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РЕЗУЛЬТАТЫ </a:t>
            </a:r>
            <a:r>
              <a:rPr lang="en-US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&amp; </a:t>
            </a:r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ПЛАНЫ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449500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55C01-7FDC-AF5A-144A-838CDA23D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2CE9DCC3-3E98-0A53-2270-67A41D5F2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C25CB2-663F-3139-9041-F3D4C0BF54D4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19050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D1410AC7-ABA8-4EA7-61A4-1CDB9FB3CCE4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Результаты: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10.03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.202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6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– 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22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.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03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.2026</a:t>
            </a:r>
            <a:endParaRPr lang="en-US" sz="5400" dirty="0">
              <a:ln w="19050">
                <a:solidFill>
                  <a:sysClr val="windowText" lastClr="000000"/>
                </a:solidFill>
                <a:prstDash val="sysDash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ED141EB-F4F3-CB01-B0D9-0EE75F3A67FB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F073C2FE-7C0A-EC68-E99D-02B9EF3BE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B2737EB-BEAF-4864-EB11-1F4C3CD2F002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0DBD01E3-E79A-7D47-AEE7-DFB94A9CF8CC}"/>
              </a:ext>
            </a:extLst>
          </p:cNvPr>
          <p:cNvSpPr txBox="1">
            <a:spLocks/>
          </p:cNvSpPr>
          <p:nvPr/>
        </p:nvSpPr>
        <p:spPr>
          <a:xfrm>
            <a:off x="1272902" y="2070996"/>
            <a:ext cx="7190400" cy="3978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1600" b="1" dirty="0">
                <a:latin typeface="+mj-lt"/>
              </a:rPr>
              <a:t>16</a:t>
            </a:r>
            <a:r>
              <a:rPr lang="en-US" sz="1600" b="1" dirty="0">
                <a:latin typeface="+mj-lt"/>
              </a:rPr>
              <a:t>/</a:t>
            </a:r>
            <a:r>
              <a:rPr lang="ru-RU" sz="1600" b="1" dirty="0">
                <a:latin typeface="+mj-lt"/>
              </a:rPr>
              <a:t>03</a:t>
            </a:r>
            <a:r>
              <a:rPr lang="en-US" sz="1600" dirty="0">
                <a:latin typeface="+mj-lt"/>
              </a:rPr>
              <a:t>: </a:t>
            </a:r>
            <a:r>
              <a:rPr lang="ru-RU" sz="1600" dirty="0">
                <a:latin typeface="+mj-lt"/>
              </a:rPr>
              <a:t>Прошёл на ПГАС💵</a:t>
            </a:r>
            <a:endParaRPr lang="en-US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600" b="1" dirty="0">
                <a:latin typeface="+mj-lt"/>
              </a:rPr>
              <a:t>21</a:t>
            </a:r>
            <a:r>
              <a:rPr lang="en-US" sz="1600" b="1" dirty="0">
                <a:latin typeface="+mj-lt"/>
              </a:rPr>
              <a:t>/</a:t>
            </a:r>
            <a:r>
              <a:rPr lang="ru-RU" sz="1600" b="1" dirty="0">
                <a:latin typeface="+mj-lt"/>
              </a:rPr>
              <a:t>03</a:t>
            </a:r>
            <a:r>
              <a:rPr lang="en-US" sz="1600" dirty="0">
                <a:latin typeface="+mj-lt"/>
              </a:rPr>
              <a:t>: </a:t>
            </a:r>
            <a:r>
              <a:rPr lang="ru-RU" sz="1600" dirty="0">
                <a:latin typeface="+mj-lt"/>
              </a:rPr>
              <a:t>Закончил все приложения для валидации🤯</a:t>
            </a:r>
            <a:endParaRPr lang="en-US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600" b="1" dirty="0">
                <a:latin typeface="+mj-lt"/>
              </a:rPr>
              <a:t>22</a:t>
            </a:r>
            <a:r>
              <a:rPr lang="en-US" sz="1600" b="1" dirty="0">
                <a:latin typeface="+mj-lt"/>
              </a:rPr>
              <a:t>/</a:t>
            </a:r>
            <a:r>
              <a:rPr lang="ru-RU" sz="1600" b="1" dirty="0">
                <a:latin typeface="+mj-lt"/>
              </a:rPr>
              <a:t>03</a:t>
            </a:r>
            <a:r>
              <a:rPr lang="en-US" sz="1600" b="1" dirty="0">
                <a:latin typeface="+mj-lt"/>
              </a:rPr>
              <a:t>: </a:t>
            </a:r>
            <a:r>
              <a:rPr lang="ru-RU" sz="1600" dirty="0">
                <a:latin typeface="+mj-lt"/>
              </a:rPr>
              <a:t>Получили все данные для статьи😎</a:t>
            </a:r>
            <a:endParaRPr lang="en-US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 dirty="0">
                <a:latin typeface="+mj-lt"/>
              </a:rPr>
              <a:t>15/03: </a:t>
            </a:r>
            <a:r>
              <a:rPr lang="ru-RU" sz="1600" dirty="0">
                <a:latin typeface="+mj-lt"/>
              </a:rPr>
              <a:t>Выбрались в высшую лигу по волейболу среди факультетов ТГУ                                        </a:t>
            </a:r>
            <a:r>
              <a:rPr lang="en-US" sz="1600" dirty="0">
                <a:latin typeface="+mj-lt"/>
              </a:rPr>
              <a:t>                     </a:t>
            </a:r>
            <a:r>
              <a:rPr lang="ru-RU" sz="1600" dirty="0">
                <a:latin typeface="+mj-lt"/>
              </a:rPr>
              <a:t>(обыграли ФИТ)🏐</a:t>
            </a:r>
            <a:endParaRPr lang="en-US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 dirty="0">
                <a:latin typeface="+mj-lt"/>
              </a:rPr>
              <a:t>18/03: </a:t>
            </a:r>
            <a:r>
              <a:rPr lang="ru-RU" sz="1600" dirty="0">
                <a:latin typeface="+mj-lt"/>
              </a:rPr>
              <a:t>Сформировал список на отчисление для студентов                                       Цифровых кафдер🧫</a:t>
            </a:r>
            <a:endParaRPr lang="en-US" sz="1600" b="1" dirty="0">
              <a:latin typeface="+mj-lt"/>
            </a:endParaRPr>
          </a:p>
        </p:txBody>
      </p:sp>
      <p:pic>
        <p:nvPicPr>
          <p:cNvPr id="3" name="IMG_9469">
            <a:hlinkClick r:id="" action="ppaction://media"/>
            <a:extLst>
              <a:ext uri="{FF2B5EF4-FFF2-40B4-BE49-F238E27FC236}">
                <a16:creationId xmlns:a16="http://schemas.microsoft.com/office/drawing/2014/main" id="{214FD2D9-10F8-2247-F4A2-B53DE34661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6564" y="1525736"/>
            <a:ext cx="2703058" cy="4841298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1938262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6030</TotalTime>
  <Words>361</Words>
  <Application>Microsoft Office PowerPoint</Application>
  <PresentationFormat>Widescreen</PresentationFormat>
  <Paragraphs>86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Bold</vt:lpstr>
      <vt:lpstr>Calibri Light</vt:lpstr>
      <vt:lpstr>Wingdings</vt:lpstr>
      <vt:lpstr>Office Theme</vt:lpstr>
      <vt:lpstr>PowerPoint Presentation</vt:lpstr>
      <vt:lpstr>ЧАСТЬ I </vt:lpstr>
      <vt:lpstr> </vt:lpstr>
      <vt:lpstr> </vt:lpstr>
      <vt:lpstr>ЧАСТЬ II </vt:lpstr>
      <vt:lpstr> </vt:lpstr>
      <vt:lpstr> </vt:lpstr>
      <vt:lpstr>ЧАСТЬ III </vt:lpstr>
      <vt:lpstr> </vt:lpstr>
      <vt:lpstr> </vt:lpstr>
      <vt:lpstr>Спасибо за внимание!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воздействия диффузионных альфа-излучателей на клетку при лучевой терапии</dc:title>
  <dc:creator>Матвей Вологжин</dc:creator>
  <cp:lastModifiedBy>Матвей Вологжин</cp:lastModifiedBy>
  <cp:revision>11</cp:revision>
  <dcterms:created xsi:type="dcterms:W3CDTF">2024-08-30T15:21:47Z</dcterms:created>
  <dcterms:modified xsi:type="dcterms:W3CDTF">2026-03-23T11:23:18Z</dcterms:modified>
</cp:coreProperties>
</file>