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 </a:t>
            </a:r>
            <a:r>
              <a:rPr lang="ru-RU" dirty="0"/>
              <a:t>23</a:t>
            </a:r>
            <a:r>
              <a:rPr lang="en-US" dirty="0"/>
              <a:t>.0</a:t>
            </a:r>
            <a:r>
              <a:rPr lang="ru-RU" dirty="0"/>
              <a:t>3</a:t>
            </a:r>
            <a:r>
              <a:rPr lang="en-US" dirty="0"/>
              <a:t>.2026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Bogatyrev</a:t>
            </a:r>
            <a:r>
              <a:rPr lang="en-US" dirty="0"/>
              <a:t> Konstantin Konstantinovich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6553E-0260-9F79-2704-DA0910B8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Сделанные вещи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B559BC-512A-4D56-83BA-2E7559240D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5D47BD-58D8-66FB-5236-0FC3DF09AA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1) Собрано 4 теста</a:t>
            </a:r>
          </a:p>
          <a:p>
            <a:r>
              <a:rPr lang="ru-RU" dirty="0"/>
              <a:t>2) Начата работа над докладом</a:t>
            </a:r>
          </a:p>
          <a:p>
            <a:r>
              <a:rPr lang="ru-RU" dirty="0"/>
              <a:t>3</a:t>
            </a:r>
            <a:r>
              <a:rPr lang="ru-RU"/>
              <a:t>) </a:t>
            </a:r>
            <a:r>
              <a:rPr lang="ru-RU" dirty="0"/>
              <a:t>Лекции с Ириной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2F6347-0A83-0123-676A-5B99EACFC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415" y="759944"/>
            <a:ext cx="4412362" cy="174513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7D0B9D7-F169-1A5E-35A3-76A7D312A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35" y="2692456"/>
            <a:ext cx="5347014" cy="274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82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DAB70-73F8-23F2-8EB0-7DC62945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Планы на ближайшее будущее…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F3416-1711-AA37-62BB-F521789AF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5200" y="1690688"/>
            <a:ext cx="5181600" cy="4351338"/>
          </a:xfrm>
        </p:spPr>
        <p:txBody>
          <a:bodyPr/>
          <a:lstStyle/>
          <a:p>
            <a:r>
              <a:rPr lang="ru-RU" dirty="0"/>
              <a:t>1) Еще несколько тестов</a:t>
            </a:r>
          </a:p>
          <a:p>
            <a:r>
              <a:rPr lang="ru-RU" dirty="0"/>
              <a:t>2) Курс</a:t>
            </a:r>
          </a:p>
          <a:p>
            <a:r>
              <a:rPr lang="ru-RU" dirty="0"/>
              <a:t>3) Встреча с Никитой</a:t>
            </a:r>
          </a:p>
        </p:txBody>
      </p:sp>
    </p:spTree>
    <p:extLst>
      <p:ext uri="{BB962C8B-B14F-4D97-AF65-F5344CB8AC3E}">
        <p14:creationId xmlns:p14="http://schemas.microsoft.com/office/powerpoint/2010/main" val="51998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60F0A-1DD0-A77C-92FC-7FC1E148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6138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48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Report 23.03.2026</vt:lpstr>
      <vt:lpstr>Сделанные вещи</vt:lpstr>
      <vt:lpstr>Планы на ближайшее будущее…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Оксана Богатырева</dc:creator>
  <cp:lastModifiedBy>Konstantin Ponoy</cp:lastModifiedBy>
  <cp:revision>4</cp:revision>
  <dcterms:created xsi:type="dcterms:W3CDTF">2025-07-23T00:59:00Z</dcterms:created>
  <dcterms:modified xsi:type="dcterms:W3CDTF">2026-03-23T11:21:29Z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2052-12.1.0.21915</vt:lpwstr>
  </property>
</Properties>
</file>