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38F0A7-6A90-4782-96A7-77DB3303B46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D75B7E-C17D-4FC3-B7D1-99B8A5F27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545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F5F67-7604-B845-1A5B-0F7AC93658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CEB57A-10FE-0DB0-8126-FFED37D381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448D09-FF02-0EFE-AAD7-87654746C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B4D6D-9E2B-B624-B6B3-D1126C7DF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1A9A1-3A55-7CCB-3529-325724DC3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933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916F7-2455-A702-450F-C6007D03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9D68AE-3C86-1729-3E63-17EB349385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7B9C7-CDA3-1E90-9A40-07851E88A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523A3-BBAE-400C-437B-C646C1F35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E0767-2190-7673-22AF-3B7F3DEA0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642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7181A3-7349-FAD1-CEBA-AD2703F188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E0B7B2-CDA8-2525-F2EE-6A477212F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B8911-CBC0-0DA3-5D22-447B5A69B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C55AB-F7B3-C5F5-F795-614F97546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D2B4B-649F-2289-A368-064BEAFFC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954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B9F20-578C-E9A2-7413-63E2A5DEF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2CB4-9C6A-D202-D9B6-27A39616E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295BF-9DC8-DAF4-FBA5-6FC65DA17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22C2B-6AE4-5CC9-C5EA-3648318AA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18CD4-7525-4701-1482-EBEF617DA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500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5716A-E267-15AC-6ECF-06DDD39A4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C6AC01-7D41-5D7F-C8BA-3AB9F4DCA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7C66F-8B0C-03C1-0D86-CA723F680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7C45D-2348-3E72-3FE6-DE36B0651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0DBB97-8D43-0F72-F7E0-2037B1AA5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327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C93C4-4D29-7B3A-8835-34616A48B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A3BDD-04E0-4C0A-D8EA-2DF37DB38F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8F5037-DA25-86ED-236A-733210C3F0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782DB2-7554-25F9-5AB9-2797AFE93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F2B8D8-9677-60C8-DBBE-7F2D6A28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E29414-ED3C-566C-2043-12B06679C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831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8673A-606F-9145-55C6-9A727FF55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F5D8A2-53E1-4011-5E14-C22D2E188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4FB008-FBC7-8F3D-EB18-1FCCB396C7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2A400C-A236-C2C2-5FA8-CA63F089C8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E956E5-9866-08FC-8B20-8A65C6F9AF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E3BFF3-1BBE-C5F0-09D2-0729EF54F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2AA9A1-8151-0146-F562-B6A15AD48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26289C-601B-4426-0B19-89DE555D5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23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EDA24-BBA0-F5C9-E448-B2AC89BAC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57BFA6-779E-22EB-B69D-8153E4F54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576D1B-9E47-5501-BB11-FAD7E9607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652FD-A819-33E0-B4E8-496659B84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242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FF0BCF-3EF2-D0E3-D60D-11F7DF72D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C44249-D008-C8F1-9F7E-5E5A50D63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9352DD-8036-0FA7-2F4C-749ED8901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61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59C18-E858-96DF-33E0-21C6ECC16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FD8F6-2BD0-42D7-1306-FB651FAB1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4CCDC1-DE41-81DB-F14B-1E6AFC9F99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D8A928-3CFB-36E7-5D1B-A56059A29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91588C-9E9B-25AA-DA53-0B2C6AA09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5E138-E171-AA8B-553B-22677176C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8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8DB6C-56F7-6DF0-98CA-880006B98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EEEF29-54AC-EFD4-5C91-55BD149704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5790FC-2C1A-B2FB-606A-D76B5B4B4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D71A58-CE16-E988-D923-8FC7100E2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2342B1-D11F-6587-5B06-B916F9863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394430-E0C1-1506-24D1-214D14DA8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235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7AF3F6-859C-A7AB-BA11-3034B6331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333D5F-7711-52F8-A54F-2E72445C4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CDD7D-F823-8092-E474-92041299B0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EC6614-20BB-490A-A24B-0E8BA9915793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3CE557-C484-AC68-6D78-01246DC203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4738E-B446-AE56-0F90-A975A65063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"/>
            <a:ext cx="12186242" cy="52818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/>
          <p:cNvPicPr preferRelativeResize="0"/>
          <p:nvPr/>
        </p:nvPicPr>
        <p:blipFill rotWithShape="1">
          <a:blip r:embed="rId4">
            <a:alphaModFix/>
          </a:blip>
          <a:srcRect r="58509"/>
          <a:stretch/>
        </p:blipFill>
        <p:spPr>
          <a:xfrm>
            <a:off x="212194" y="5424463"/>
            <a:ext cx="1105999" cy="118487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 txBox="1"/>
          <p:nvPr/>
        </p:nvSpPr>
        <p:spPr>
          <a:xfrm>
            <a:off x="7043375" y="5294200"/>
            <a:ext cx="4702800" cy="96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3218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40"/>
              <a:buFont typeface="Calibri"/>
              <a:buNone/>
            </a:pPr>
            <a:r>
              <a:rPr lang="ru-RU" sz="2740" b="1" dirty="0">
                <a:latin typeface="Calibri"/>
                <a:ea typeface="Calibri"/>
                <a:cs typeface="Calibri"/>
                <a:sym typeface="Calibri"/>
              </a:rPr>
              <a:t>Отчёт 23.03.2</a:t>
            </a:r>
            <a:r>
              <a:rPr lang="en-US" sz="2740" b="1" dirty="0">
                <a:latin typeface="Calibri"/>
                <a:ea typeface="Calibri"/>
                <a:cs typeface="Calibri"/>
                <a:sym typeface="Calibri"/>
              </a:rPr>
              <a:t>6</a:t>
            </a:r>
            <a:endParaRPr sz="2740" b="1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61788" y="5366051"/>
            <a:ext cx="3869204" cy="13017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7065806" y="5773513"/>
            <a:ext cx="4914000" cy="485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r>
              <a:rPr lang="ru-RU" sz="1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Kirill</a:t>
            </a:r>
            <a:r>
              <a:rPr lang="ru-RU" sz="1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Zhidkov</a:t>
            </a:r>
            <a:endParaRPr sz="3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3BDC6-C018-7FF7-7143-39C4A3299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Сделано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3C2A3-F9E5-8680-D0DD-ACF76AB6A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56102"/>
            <a:ext cx="10204343" cy="5238427"/>
          </a:xfrm>
        </p:spPr>
        <p:txBody>
          <a:bodyPr>
            <a:normAutofit/>
          </a:bodyPr>
          <a:lstStyle/>
          <a:p>
            <a:r>
              <a:rPr lang="ru-RU" sz="3200" dirty="0"/>
              <a:t>Модуль </a:t>
            </a:r>
            <a:r>
              <a:rPr lang="en-US" sz="3200" dirty="0"/>
              <a:t>AXIS-to-AXIL </a:t>
            </a:r>
            <a:r>
              <a:rPr lang="ru-RU" sz="3200" dirty="0"/>
              <a:t>переписал как </a:t>
            </a:r>
            <a:r>
              <a:rPr lang="en-US" sz="3200" dirty="0"/>
              <a:t>One Process FSM, </a:t>
            </a:r>
            <a:r>
              <a:rPr lang="ru-RU" sz="3200" dirty="0"/>
              <a:t>заработал и в симуляторе и в железе</a:t>
            </a:r>
          </a:p>
          <a:p>
            <a:r>
              <a:rPr lang="ru-RU" sz="3200" dirty="0"/>
              <a:t>Обработку ответов </a:t>
            </a:r>
            <a:r>
              <a:rPr lang="en-US" sz="3200" dirty="0" err="1"/>
              <a:t>bresp</a:t>
            </a:r>
            <a:r>
              <a:rPr lang="en-US" sz="3200" dirty="0"/>
              <a:t> </a:t>
            </a:r>
            <a:r>
              <a:rPr lang="ru-RU" sz="3200" dirty="0"/>
              <a:t>добавить пока не удалось</a:t>
            </a:r>
          </a:p>
          <a:p>
            <a:r>
              <a:rPr lang="ru-RU" sz="3200" dirty="0"/>
              <a:t>Написан модуль счётчиков</a:t>
            </a:r>
            <a:r>
              <a:rPr lang="en-US" sz="3200" dirty="0"/>
              <a:t>, </a:t>
            </a:r>
            <a:r>
              <a:rPr lang="ru-RU" sz="3200" dirty="0"/>
              <a:t>тест для него. Модуль </a:t>
            </a:r>
            <a:r>
              <a:rPr lang="ru-RU" sz="3200" dirty="0" err="1"/>
              <a:t>проверифицирован</a:t>
            </a:r>
            <a:r>
              <a:rPr lang="ru-RU" sz="3200" dirty="0"/>
              <a:t> в симуляторе, проверен в железе</a:t>
            </a:r>
          </a:p>
          <a:p>
            <a:r>
              <a:rPr lang="ru-RU" sz="3200" dirty="0"/>
              <a:t>В карту регистров добавлены регистры для </a:t>
            </a:r>
            <a:r>
              <a:rPr lang="en-US" sz="3200" dirty="0"/>
              <a:t>SPI</a:t>
            </a:r>
          </a:p>
          <a:p>
            <a:r>
              <a:rPr lang="ru-RU" sz="3200" dirty="0"/>
              <a:t>Модуль </a:t>
            </a:r>
            <a:r>
              <a:rPr lang="en-US" sz="3200" dirty="0"/>
              <a:t>SPI </a:t>
            </a:r>
            <a:r>
              <a:rPr lang="ru-RU" sz="3200" dirty="0"/>
              <a:t>в процессе разработки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62197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70B67-8A52-F6C5-058A-1BE1531F4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План на две недели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E0FC3-49EB-D7CB-639D-C91C97DB6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0428"/>
            <a:ext cx="10515600" cy="5218385"/>
          </a:xfrm>
        </p:spPr>
        <p:txBody>
          <a:bodyPr>
            <a:normAutofit/>
          </a:bodyPr>
          <a:lstStyle/>
          <a:p>
            <a:r>
              <a:rPr lang="ru-RU" sz="3200" dirty="0"/>
              <a:t>Дописать модуль </a:t>
            </a:r>
            <a:r>
              <a:rPr lang="en-US" sz="3200" dirty="0"/>
              <a:t>SPI </a:t>
            </a:r>
            <a:r>
              <a:rPr lang="ru-RU" sz="3200" dirty="0"/>
              <a:t>и </a:t>
            </a:r>
            <a:r>
              <a:rPr lang="ru-RU" sz="3200" dirty="0" err="1"/>
              <a:t>проверифицировать</a:t>
            </a:r>
            <a:r>
              <a:rPr lang="ru-RU" sz="3200" dirty="0"/>
              <a:t> его</a:t>
            </a:r>
          </a:p>
          <a:p>
            <a:r>
              <a:rPr lang="ru-RU" sz="3200" dirty="0"/>
              <a:t>Объединить карту регистров и</a:t>
            </a:r>
            <a:r>
              <a:rPr lang="en-US" sz="3200" dirty="0"/>
              <a:t> AXIS-to-AXIL </a:t>
            </a:r>
            <a:r>
              <a:rPr lang="ru-RU" sz="3200" dirty="0"/>
              <a:t>в единый модуль и </a:t>
            </a:r>
            <a:r>
              <a:rPr lang="ru-RU" sz="3200" dirty="0" err="1"/>
              <a:t>проверифицировать</a:t>
            </a:r>
            <a:r>
              <a:rPr lang="ru-RU" sz="3200" dirty="0"/>
              <a:t> их</a:t>
            </a:r>
          </a:p>
          <a:p>
            <a:r>
              <a:rPr lang="ru-RU" sz="3200" dirty="0"/>
              <a:t>Поднять </a:t>
            </a:r>
            <a:r>
              <a:rPr lang="en-US" sz="3200" dirty="0"/>
              <a:t>1G Ethernet (</a:t>
            </a:r>
            <a:r>
              <a:rPr lang="ru-RU" sz="3200" dirty="0"/>
              <a:t>необязательно для тестов железа)</a:t>
            </a:r>
          </a:p>
          <a:p>
            <a:r>
              <a:rPr lang="ru-RU" sz="3200" dirty="0"/>
              <a:t>Написать скрипт на </a:t>
            </a:r>
            <a:r>
              <a:rPr lang="en-US" sz="3200" dirty="0"/>
              <a:t>python </a:t>
            </a:r>
            <a:r>
              <a:rPr lang="ru-RU" sz="3200" dirty="0"/>
              <a:t>для простого чтения</a:t>
            </a:r>
            <a:r>
              <a:rPr lang="en-US" sz="3200" dirty="0"/>
              <a:t>/</a:t>
            </a:r>
            <a:r>
              <a:rPr lang="ru-RU" sz="3200" dirty="0"/>
              <a:t>записи счётчиков, установки напряжения пользователем (сейчас это делается руками через </a:t>
            </a:r>
            <a:r>
              <a:rPr lang="en-US" sz="3200" dirty="0" err="1"/>
              <a:t>pyserial</a:t>
            </a:r>
            <a:r>
              <a:rPr lang="en-US" sz="3200" dirty="0"/>
              <a:t>)</a:t>
            </a:r>
            <a:endParaRPr lang="ru-RU" sz="32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72752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B8D44-41EB-85FE-5E5B-6DA74FFA2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Спасибо за внимание!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12661-D3A8-54D9-3D4F-597491F93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661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112</Words>
  <Application>Microsoft Office PowerPoint</Application>
  <PresentationFormat>Widescreen</PresentationFormat>
  <Paragraphs>14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 Theme</vt:lpstr>
      <vt:lpstr>PowerPoint Presentation</vt:lpstr>
      <vt:lpstr>Сделано</vt:lpstr>
      <vt:lpstr>План на две недели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kirya312 ///</dc:creator>
  <cp:lastModifiedBy>kirya312 ///</cp:lastModifiedBy>
  <cp:revision>28</cp:revision>
  <dcterms:created xsi:type="dcterms:W3CDTF">2025-09-22T10:34:57Z</dcterms:created>
  <dcterms:modified xsi:type="dcterms:W3CDTF">2026-03-23T09:49:52Z</dcterms:modified>
</cp:coreProperties>
</file>