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97" r:id="rId3"/>
    <p:sldId id="262" r:id="rId4"/>
    <p:sldId id="30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38FD-69E6-497A-9EBF-D27142483978}" type="datetimeFigureOut">
              <a:rPr lang="ru-RU" smtClean="0"/>
              <a:pPr/>
              <a:t>11.02.2025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02EB4-433F-42AE-AAE3-A96FA593F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AC6093B-1D16-421A-A25E-5A7CEB76FC69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57EE-9565-4E30-A925-B84E7F0DF676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B824-1D9C-4B1B-A1D3-7AD0ED97B781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AF68-27A8-4FF8-8A2D-294090C4C9B1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E620D7-84B5-450C-A9AA-95EF3E500D72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FB0-DD30-42C4-AB9A-56E4E0FE0B7D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FB94-ADA8-444E-9FE1-13E3980EA39F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3DE0-4E61-48A0-A5D0-2B2B335A63C3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A59A-428A-4DCE-9CEC-CB7D45C9E926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C8B3-7046-46BF-9F9C-29A5B7BCBDEF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8446-FFA2-425D-ADA8-5C02F50CA30B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846E5F-7FD3-46DC-9E37-D025AA007057}" type="datetime1">
              <a:rPr lang="ru-RU" smtClean="0"/>
              <a:pPr/>
              <a:t>11.02.2025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362852" cy="1304924"/>
          </a:xfrm>
        </p:spPr>
        <p:txBody>
          <a:bodyPr>
            <a:normAutofit/>
          </a:bodyPr>
          <a:lstStyle/>
          <a:p>
            <a:r>
              <a:rPr lang="ru-RU" dirty="0"/>
              <a:t>Отчёт </a:t>
            </a:r>
            <a:r>
              <a:rPr lang="en-US" dirty="0"/>
              <a:t>10.02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Чалый Никита</a:t>
            </a:r>
          </a:p>
        </p:txBody>
      </p:sp>
      <p:pic>
        <p:nvPicPr>
          <p:cNvPr id="4" name="Picture 2" descr="https://geant4.web.cern.ch/assets/logo/g4logo-web.png">
            <a:extLst>
              <a:ext uri="{FF2B5EF4-FFF2-40B4-BE49-F238E27FC236}">
                <a16:creationId xmlns:a16="http://schemas.microsoft.com/office/drawing/2014/main" id="{675E42F9-0BAA-90C2-9182-FE172FC22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5" name="Picture 29" descr="C:\Users\User\Downloads\sign_black.png">
            <a:extLst>
              <a:ext uri="{FF2B5EF4-FFF2-40B4-BE49-F238E27FC236}">
                <a16:creationId xmlns:a16="http://schemas.microsoft.com/office/drawing/2014/main" id="{A5C60F6D-595B-4DF5-8614-9D6C11F13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522" y="240874"/>
            <a:ext cx="1141166" cy="1142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и планы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Полностью настроена работа на кластере (спасибо Эдуарду </a:t>
            </a:r>
            <a:r>
              <a:rPr lang="ru-RU" sz="2800">
                <a:solidFill>
                  <a:schemeClr val="tx1"/>
                </a:solidFill>
              </a:rPr>
              <a:t>и Наталье)</a:t>
            </a:r>
            <a:endParaRPr lang="ru-RU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Проведены тесты с </a:t>
            </a:r>
            <a:r>
              <a:rPr lang="en-US" sz="2800" dirty="0">
                <a:solidFill>
                  <a:schemeClr val="tx1"/>
                </a:solidFill>
              </a:rPr>
              <a:t>pre</a:t>
            </a:r>
            <a:r>
              <a:rPr lang="ru-RU" sz="2800" dirty="0">
                <a:solidFill>
                  <a:schemeClr val="tx1"/>
                </a:solidFill>
              </a:rPr>
              <a:t>-</a:t>
            </a:r>
            <a:r>
              <a:rPr lang="en-US" sz="2800" dirty="0">
                <a:solidFill>
                  <a:schemeClr val="tx1"/>
                </a:solidFill>
              </a:rPr>
              <a:t>compound </a:t>
            </a:r>
            <a:r>
              <a:rPr lang="ru-RU" sz="2800" dirty="0">
                <a:solidFill>
                  <a:schemeClr val="tx1"/>
                </a:solidFill>
              </a:rPr>
              <a:t>моделью и без:</a:t>
            </a:r>
          </a:p>
          <a:p>
            <a:pPr marL="594360" lvl="2" indent="0">
              <a:buClr>
                <a:schemeClr val="tx1"/>
              </a:buClr>
              <a:buSzPct val="78000"/>
              <a:buNone/>
            </a:pPr>
            <a:endParaRPr lang="ru-RU" sz="25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7" name="Рисунок 6" descr="а">
            <a:extLst>
              <a:ext uri="{FF2B5EF4-FFF2-40B4-BE49-F238E27FC236}">
                <a16:creationId xmlns:a16="http://schemas.microsoft.com/office/drawing/2014/main" id="{6098E688-76AF-C979-89A8-FD38406E8E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800" y="2630274"/>
            <a:ext cx="4940848" cy="26407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FEFA0A3-48FA-3280-0C2E-17CD611BDA69}"/>
              </a:ext>
            </a:extLst>
          </p:cNvPr>
          <p:cNvSpPr txBox="1"/>
          <p:nvPr/>
        </p:nvSpPr>
        <p:spPr>
          <a:xfrm>
            <a:off x="6084168" y="494288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Preco</a:t>
            </a:r>
            <a:r>
              <a:rPr lang="en-US" dirty="0"/>
              <a:t> ON</a:t>
            </a:r>
            <a:endParaRPr lang="ru-RU" dirty="0"/>
          </a:p>
        </p:txBody>
      </p:sp>
      <p:pic>
        <p:nvPicPr>
          <p:cNvPr id="10" name="Рисунок 9" descr="Изображение выглядит как текст, диаграмма, График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A8146419-2E01-7A45-3A3B-70F110A858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96" y="4155652"/>
            <a:ext cx="4250804" cy="22719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85B434-80CC-5B72-DEA0-2E3AF52572DA}"/>
              </a:ext>
            </a:extLst>
          </p:cNvPr>
          <p:cNvSpPr txBox="1"/>
          <p:nvPr/>
        </p:nvSpPr>
        <p:spPr>
          <a:xfrm>
            <a:off x="1798526" y="613390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Preco</a:t>
            </a:r>
            <a:r>
              <a:rPr lang="en-US" dirty="0"/>
              <a:t> OFF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9144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Низкоэнергетические модели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6C6830F-943A-F518-F930-5E681348383B}"/>
              </a:ext>
            </a:extLst>
          </p:cNvPr>
          <p:cNvSpPr/>
          <p:nvPr/>
        </p:nvSpPr>
        <p:spPr>
          <a:xfrm>
            <a:off x="3131840" y="1628800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Pre-compound</a:t>
            </a:r>
            <a:endParaRPr lang="ru-RU" dirty="0"/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E77B1511-6222-F4BF-35A6-DD42D585A5D4}"/>
              </a:ext>
            </a:extLst>
          </p:cNvPr>
          <p:cNvCxnSpPr>
            <a:cxnSpLocks/>
            <a:stCxn id="11" idx="2"/>
            <a:endCxn id="4" idx="0"/>
          </p:cNvCxnSpPr>
          <p:nvPr/>
        </p:nvCxnSpPr>
        <p:spPr>
          <a:xfrm>
            <a:off x="4441086" y="2276872"/>
            <a:ext cx="0" cy="91731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A4B8673-C75E-32E5-6286-559C23F0EF7A}"/>
              </a:ext>
            </a:extLst>
          </p:cNvPr>
          <p:cNvCxnSpPr>
            <a:cxnSpLocks/>
          </p:cNvCxnSpPr>
          <p:nvPr/>
        </p:nvCxnSpPr>
        <p:spPr>
          <a:xfrm>
            <a:off x="3664080" y="3873517"/>
            <a:ext cx="0" cy="109036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DDC4EB1E-3020-0EC3-685B-3ADE10B847AA}"/>
              </a:ext>
            </a:extLst>
          </p:cNvPr>
          <p:cNvCxnSpPr>
            <a:cxnSpLocks/>
          </p:cNvCxnSpPr>
          <p:nvPr/>
        </p:nvCxnSpPr>
        <p:spPr>
          <a:xfrm>
            <a:off x="5249854" y="3854862"/>
            <a:ext cx="0" cy="110902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90767F-BD23-4BC0-F91D-A25DDFE22EAF}"/>
              </a:ext>
            </a:extLst>
          </p:cNvPr>
          <p:cNvSpPr/>
          <p:nvPr/>
        </p:nvSpPr>
        <p:spPr>
          <a:xfrm>
            <a:off x="3131840" y="3194182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Multifragmentation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EB043C9-B175-136C-70D1-09E45EA8D2C5}"/>
              </a:ext>
            </a:extLst>
          </p:cNvPr>
          <p:cNvSpPr/>
          <p:nvPr/>
        </p:nvSpPr>
        <p:spPr>
          <a:xfrm>
            <a:off x="147233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Fermi Break Up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A4B0C51-EBA0-BDD9-E285-C36B2F8ED087}"/>
              </a:ext>
            </a:extLst>
          </p:cNvPr>
          <p:cNvSpPr/>
          <p:nvPr/>
        </p:nvSpPr>
        <p:spPr>
          <a:xfrm>
            <a:off x="495824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Evaporation</a:t>
            </a:r>
            <a:endParaRPr lang="ru-RU" dirty="0"/>
          </a:p>
        </p:txBody>
      </p:sp>
      <p:cxnSp>
        <p:nvCxnSpPr>
          <p:cNvPr id="22" name="Соединитель: уступ 21">
            <a:extLst>
              <a:ext uri="{FF2B5EF4-FFF2-40B4-BE49-F238E27FC236}">
                <a16:creationId xmlns:a16="http://schemas.microsoft.com/office/drawing/2014/main" id="{5A947CC4-7E6C-BEB4-39D8-B8995EABE568}"/>
              </a:ext>
            </a:extLst>
          </p:cNvPr>
          <p:cNvCxnSpPr>
            <a:cxnSpLocks/>
          </p:cNvCxnSpPr>
          <p:nvPr/>
        </p:nvCxnSpPr>
        <p:spPr>
          <a:xfrm rot="5400000">
            <a:off x="1892583" y="2900818"/>
            <a:ext cx="2667458" cy="1458672"/>
          </a:xfrm>
          <a:prstGeom prst="bentConnector3">
            <a:avLst>
              <a:gd name="adj1" fmla="val 2796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id="{97A2878C-A394-3A31-17FA-D120D20708E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34693" y="2810353"/>
            <a:ext cx="2718049" cy="1589013"/>
          </a:xfrm>
          <a:prstGeom prst="bentConnector3">
            <a:avLst>
              <a:gd name="adj1" fmla="val 2957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DB4DA8E-449F-4DCC-3F68-A50087CC97A1}"/>
              </a:ext>
            </a:extLst>
          </p:cNvPr>
          <p:cNvSpPr txBox="1"/>
          <p:nvPr/>
        </p:nvSpPr>
        <p:spPr>
          <a:xfrm>
            <a:off x="2747341" y="4132913"/>
            <a:ext cx="889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Z&lt;9, A&lt;17</a:t>
            </a:r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4D0A8E-1B13-7A3F-3043-110880F89A3E}"/>
              </a:ext>
            </a:extLst>
          </p:cNvPr>
          <p:cNvSpPr txBox="1"/>
          <p:nvPr/>
        </p:nvSpPr>
        <p:spPr>
          <a:xfrm>
            <a:off x="6787145" y="1996863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На данный момент </a:t>
            </a:r>
            <a:r>
              <a:rPr lang="en-US" dirty="0">
                <a:solidFill>
                  <a:srgbClr val="FF0000"/>
                </a:solidFill>
              </a:rPr>
              <a:t>Multifragmentation</a:t>
            </a:r>
            <a:r>
              <a:rPr lang="ru-RU" dirty="0">
                <a:solidFill>
                  <a:srgbClr val="FF0000"/>
                </a:solidFill>
              </a:rPr>
              <a:t> искусственно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ru-RU" dirty="0">
                <a:solidFill>
                  <a:srgbClr val="FF0000"/>
                </a:solidFill>
              </a:rPr>
              <a:t>задавлена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Левая фигурная скобка 38">
            <a:extLst>
              <a:ext uri="{FF2B5EF4-FFF2-40B4-BE49-F238E27FC236}">
                <a16:creationId xmlns:a16="http://schemas.microsoft.com/office/drawing/2014/main" id="{5B61ED5A-B154-C71B-C1F8-AE58F7D43CB6}"/>
              </a:ext>
            </a:extLst>
          </p:cNvPr>
          <p:cNvSpPr/>
          <p:nvPr/>
        </p:nvSpPr>
        <p:spPr>
          <a:xfrm>
            <a:off x="660020" y="2972642"/>
            <a:ext cx="723565" cy="276983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13AB7E0-29ED-9205-7E13-5F5B125E64EF}"/>
              </a:ext>
            </a:extLst>
          </p:cNvPr>
          <p:cNvSpPr txBox="1"/>
          <p:nvPr/>
        </p:nvSpPr>
        <p:spPr>
          <a:xfrm rot="5400000">
            <a:off x="-382514" y="4399526"/>
            <a:ext cx="173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De-excitation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44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3680</TotalTime>
  <Words>63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Отчёт 10.02</vt:lpstr>
      <vt:lpstr>Задачи и планы</vt:lpstr>
      <vt:lpstr>Спасибо за внимание!</vt:lpstr>
      <vt:lpstr>Низкоэнергетические модели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знакомству с Geant4</dc:title>
  <dc:creator>User</dc:creator>
  <cp:lastModifiedBy>Nikita Chalyi</cp:lastModifiedBy>
  <cp:revision>316</cp:revision>
  <dcterms:created xsi:type="dcterms:W3CDTF">2023-08-23T07:13:20Z</dcterms:created>
  <dcterms:modified xsi:type="dcterms:W3CDTF">2025-02-11T13:11:16Z</dcterms:modified>
</cp:coreProperties>
</file>