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9" roundtripDataSignature="AMtx7miqlgImhx3XIEUaBjTRhlLkte2Q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d64342f4c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2d64342f4c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99101830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g3299101830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99101830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g3299101830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fd0a44bb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2fd0a44bb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784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5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5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5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5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5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5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4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4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4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4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p14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4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6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21" name="Google Shape;21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7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8" name="Google Shape;28;p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7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7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7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7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7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7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7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7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7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7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7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7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7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7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7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7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7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8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0" name="Google Shape;50;p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8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9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58" name="Google Shape;58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0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64" name="Google Shape;64;p1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0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" name="Google Shape;66;p10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1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1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1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1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1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1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1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1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1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1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1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1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1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1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509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9" name="Google Shape;89;p11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2"/>
          <p:cNvGrpSpPr/>
          <p:nvPr/>
        </p:nvGrpSpPr>
        <p:grpSpPr>
          <a:xfrm>
            <a:off x="0" y="381001"/>
            <a:ext cx="1037850" cy="1016288"/>
            <a:chOff x="0" y="381001"/>
            <a:chExt cx="1037850" cy="1016288"/>
          </a:xfrm>
        </p:grpSpPr>
        <p:sp>
          <p:nvSpPr>
            <p:cNvPr id="93" name="Google Shape;93;p12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2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12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12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12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3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3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3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ru"/>
              <a:t>Отчёт на 10.02.24</a:t>
            </a:r>
            <a:endParaRPr/>
          </a:p>
        </p:txBody>
      </p:sp>
      <p:sp>
        <p:nvSpPr>
          <p:cNvPr id="135" name="Google Shape;135;p1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Подготовил: Романов Денис, студент 4 курса</a:t>
            </a:r>
            <a:endParaRPr/>
          </a:p>
        </p:txBody>
      </p:sp>
      <p:sp>
        <p:nvSpPr>
          <p:cNvPr id="136" name="Google Shape;13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d64342f4c9_1_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" sz="1760"/>
              <a:t>Решение задачи предсказания вероятности появления определенного типа облака верхнего яруса</a:t>
            </a:r>
            <a:endParaRPr sz="1760"/>
          </a:p>
        </p:txBody>
      </p:sp>
      <p:sp>
        <p:nvSpPr>
          <p:cNvPr id="142" name="Google Shape;142;g2d64342f4c9_1_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Обучающие данные: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Метеоданные полученные с помощью ERA5 (давление, температура, влажность)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Метки классов: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0 - нет облака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ru"/>
              <a:t>1 - есть облако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  <p:sp>
        <p:nvSpPr>
          <p:cNvPr id="143" name="Google Shape;143;g2d64342f4c9_1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2991018302_0_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"/>
              <a:t>Результаты UMAP</a:t>
            </a:r>
            <a:endParaRPr/>
          </a:p>
        </p:txBody>
      </p:sp>
      <p:sp>
        <p:nvSpPr>
          <p:cNvPr id="149" name="Google Shape;149;g32991018302_0_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50" name="Google Shape;150;g32991018302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46438" y="1209525"/>
            <a:ext cx="4251123" cy="3530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991018302_0_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ru"/>
              <a:t>Результаты</a:t>
            </a:r>
            <a:endParaRPr/>
          </a:p>
        </p:txBody>
      </p:sp>
      <p:sp>
        <p:nvSpPr>
          <p:cNvPr id="156" name="Google Shape;156;g32991018302_0_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57" name="Google Shape;157;g32991018302_0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5050" y="1307850"/>
            <a:ext cx="4653893" cy="353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2fd0a44bb8_0_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Метрики</a:t>
            </a:r>
            <a:endParaRPr/>
          </a:p>
        </p:txBody>
      </p:sp>
      <p:sp>
        <p:nvSpPr>
          <p:cNvPr id="163" name="Google Shape;163;g32fd0a44bb8_0_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ROC-AUC = 0.8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F1 = 0.72</a:t>
            </a:r>
            <a:endParaRPr/>
          </a:p>
        </p:txBody>
      </p:sp>
      <p:sp>
        <p:nvSpPr>
          <p:cNvPr id="164" name="Google Shape;164;g32fd0a44bb8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