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7" r:id="rId2"/>
    <p:sldId id="261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3416531" y="5075959"/>
            <a:ext cx="8775469" cy="1280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Еженедельный отчет: Разработка сопряжения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2 концентратора  и компьютера в эксперименте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NICA</a:t>
            </a:r>
            <a:endParaRPr lang="ru-RU" sz="3200" b="1" dirty="0" smtClean="0">
              <a:solidFill>
                <a:srgbClr val="000000"/>
              </a:solidFill>
              <a:latin typeface="+mn-lt"/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00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Ерофеев Дмитрий</a:t>
            </a:r>
            <a:r>
              <a:rPr lang="ru-RU" sz="1800" b="1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800" b="1" smtClean="0">
                <a:solidFill>
                  <a:srgbClr val="000000"/>
                </a:solidFill>
                <a:latin typeface="+mn-lt"/>
              </a:rPr>
              <a:t>10</a:t>
            </a:r>
            <a:r>
              <a:rPr lang="en-US" sz="1800" b="1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02.2025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03" t="6293"/>
          <a:stretch/>
        </p:blipFill>
        <p:spPr>
          <a:xfrm>
            <a:off x="6502375" y="357264"/>
            <a:ext cx="4775225" cy="4753170"/>
          </a:xfrm>
          <a:prstGeom prst="rect">
            <a:avLst/>
          </a:prstGeom>
        </p:spPr>
      </p:pic>
      <p:pic>
        <p:nvPicPr>
          <p:cNvPr id="6" name="Рисунок 5" descr="C:\Users\HP\Downloads\Telegram Desktop\IMG_20240802_1232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0" y="660567"/>
            <a:ext cx="5358821" cy="414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228" y="630189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35811" y="6022793"/>
            <a:ext cx="54133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сопряжения L2 концентратора  и компьютера в эксперименте NICA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AutoShape 6" descr="https://git.jinr.ru/spd/DAQ/l2-hub/-/raw/main/docs/L2_hu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72" y="313506"/>
            <a:ext cx="917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прошла неделя: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дизайн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8" y="1247988"/>
            <a:ext cx="8418427" cy="44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79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HP</cp:lastModifiedBy>
  <cp:revision>93</cp:revision>
  <dcterms:created xsi:type="dcterms:W3CDTF">2015-09-03T07:45:20Z</dcterms:created>
  <dcterms:modified xsi:type="dcterms:W3CDTF">2025-02-10T08:12:00Z</dcterms:modified>
</cp:coreProperties>
</file>