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Codec Pro Bold" charset="1" panose="00000600000000000000"/>
      <p:regular r:id="rId9"/>
    </p:embeddedFont>
    <p:embeddedFont>
      <p:font typeface="Codec Pro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16" y="805832"/>
            <a:ext cx="1815968" cy="736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Genat4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4135438"/>
            <a:ext cx="12269450" cy="31305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Результаты за прошлую неделю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Готова система регистрации, авторизации и аунтотефикации пользователя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Готова заглушка для S3 (всё, кроме деплоя)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Готов Dockerfile для работы с geant4</a:t>
            </a: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16" y="805832"/>
            <a:ext cx="1815968" cy="736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Genat4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665866"/>
            <a:ext cx="12269450" cy="5607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Задачи на эту неделю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механизм работы с примерами на web-backend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механизм работы с примерами на geant4-backend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лк пользователя</a:t>
            </a:r>
          </a:p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Опционально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Полностью закончить механизм работы с примерами (настроить RabbitMQ)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593725"/>
            <a:ext cx="1815869" cy="7365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4135438"/>
            <a:ext cx="12269450" cy="3749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Задачи на февраль: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Написать основной функционал для Gent4-backend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механизмы работы с примерами и файловой системой на стороне web-backend.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 strike="sngStrike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Написать заглушку для S3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Реализовать лк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DAGWFZrQkyA</dc:identifier>
  <dcterms:modified xsi:type="dcterms:W3CDTF">2011-08-01T06:04:30Z</dcterms:modified>
  <cp:revision>1</cp:revision>
  <dc:title>Доклад в лабу для страших</dc:title>
</cp:coreProperties>
</file>