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Lato" panose="020F0502020204030203" pitchFamily="34" charset="0"/>
      <p:regular r:id="rId7"/>
    </p:embeddedFont>
    <p:embeddedFont>
      <p:font typeface="Montserrat" panose="00000500000000000000" pitchFamily="2" charset="-52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gO8dlSVEqU+SLytCaq1NsssCn1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2" y="2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64342f4c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d64342f4c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>
          <a:extLst>
            <a:ext uri="{FF2B5EF4-FFF2-40B4-BE49-F238E27FC236}">
              <a16:creationId xmlns:a16="http://schemas.microsoft.com/office/drawing/2014/main" id="{24A0BEB7-DD47-227E-F714-63BD902FA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64342f4c9_1_0:notes">
            <a:extLst>
              <a:ext uri="{FF2B5EF4-FFF2-40B4-BE49-F238E27FC236}">
                <a16:creationId xmlns:a16="http://schemas.microsoft.com/office/drawing/2014/main" id="{914E94B5-B5B4-1166-5084-00B7BFDBB9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d64342f4c9_1_0:notes">
            <a:extLst>
              <a:ext uri="{FF2B5EF4-FFF2-40B4-BE49-F238E27FC236}">
                <a16:creationId xmlns:a16="http://schemas.microsoft.com/office/drawing/2014/main" id="{B0ECD454-A437-E30F-99DA-7CFE95438B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8541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78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78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117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45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</a:t>
            </a:r>
            <a:r>
              <a:rPr lang="en-US" dirty="0"/>
              <a:t>10</a:t>
            </a:r>
            <a:r>
              <a:rPr lang="ru" dirty="0"/>
              <a:t>.0</a:t>
            </a:r>
            <a:r>
              <a:rPr lang="en-US" dirty="0"/>
              <a:t>3</a:t>
            </a:r>
            <a:r>
              <a:rPr lang="ru" dirty="0"/>
              <a:t>.26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" dirty="0"/>
              <a:t>Подготовил: Романов Денис, студент 1 курса магистратуры</a:t>
            </a:r>
            <a:endParaRPr dirty="0"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64342f4c9_1_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u-RU" sz="1760" dirty="0"/>
              <a:t>Предсказания </a:t>
            </a:r>
            <a:r>
              <a:rPr lang="en-US" sz="1760" dirty="0"/>
              <a:t>TFT</a:t>
            </a:r>
            <a:endParaRPr sz="1760" dirty="0"/>
          </a:p>
        </p:txBody>
      </p:sp>
      <p:sp>
        <p:nvSpPr>
          <p:cNvPr id="143" name="Google Shape;143;g2d64342f4c9_1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2</a:t>
            </a:fld>
            <a:endParaRPr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989C40E-0E64-B532-81B2-3D10EEB41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205" y="977324"/>
            <a:ext cx="7449590" cy="37724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>
          <a:extLst>
            <a:ext uri="{FF2B5EF4-FFF2-40B4-BE49-F238E27FC236}">
              <a16:creationId xmlns:a16="http://schemas.microsoft.com/office/drawing/2014/main" id="{572CADA9-478F-BF88-2D05-47A745FA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64342f4c9_1_0">
            <a:extLst>
              <a:ext uri="{FF2B5EF4-FFF2-40B4-BE49-F238E27FC236}">
                <a16:creationId xmlns:a16="http://schemas.microsoft.com/office/drawing/2014/main" id="{E39A0089-2C72-ADC0-7263-917D587F25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u-RU" sz="1760" dirty="0"/>
              <a:t>Предсказания </a:t>
            </a:r>
            <a:r>
              <a:rPr lang="en-US" sz="1760" dirty="0"/>
              <a:t>TFT</a:t>
            </a:r>
            <a:endParaRPr sz="1760" dirty="0"/>
          </a:p>
        </p:txBody>
      </p:sp>
      <p:sp>
        <p:nvSpPr>
          <p:cNvPr id="143" name="Google Shape;143;g2d64342f4c9_1_0">
            <a:extLst>
              <a:ext uri="{FF2B5EF4-FFF2-40B4-BE49-F238E27FC236}">
                <a16:creationId xmlns:a16="http://schemas.microsoft.com/office/drawing/2014/main" id="{C6C26235-50C2-B766-B807-27C94D95BC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ru"/>
              <a:t>3</a:t>
            </a:fld>
            <a:endParaRPr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24CE1D8-6618-920D-AEA4-A86BD2099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573" y="972164"/>
            <a:ext cx="7906853" cy="38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75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3CB10B-5639-6534-1B1E-57DDA16C5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Предсказания </a:t>
            </a:r>
            <a:r>
              <a:rPr lang="en-US" dirty="0"/>
              <a:t>TFT </a:t>
            </a:r>
            <a:r>
              <a:rPr lang="ru-RU" dirty="0"/>
              <a:t>против </a:t>
            </a:r>
            <a:r>
              <a:rPr lang="en-US" dirty="0"/>
              <a:t>naïve persistence</a:t>
            </a:r>
            <a:br>
              <a:rPr lang="en-US" dirty="0"/>
            </a:b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10D17D-00D3-C3A9-6AAA-8D10A2EE6B0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4</a:t>
            </a:fld>
            <a:endParaRPr lang="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E8665F1-AD2F-DFC0-2AAB-398A6FB74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656" y="1079431"/>
            <a:ext cx="6544588" cy="362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5241"/>
      </p:ext>
    </p:extLst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</Words>
  <Application>Microsoft Office PowerPoint</Application>
  <PresentationFormat>Экран (16:9)</PresentationFormat>
  <Paragraphs>9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Montserrat</vt:lpstr>
      <vt:lpstr>Arial</vt:lpstr>
      <vt:lpstr>Lato</vt:lpstr>
      <vt:lpstr>Focus</vt:lpstr>
      <vt:lpstr>Отчёт на 10.03.26</vt:lpstr>
      <vt:lpstr>Предсказания TFT</vt:lpstr>
      <vt:lpstr>Предсказания TFT</vt:lpstr>
      <vt:lpstr>Предсказания TFT против naïve persistence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Денис Романов</cp:lastModifiedBy>
  <cp:revision>6</cp:revision>
  <dcterms:modified xsi:type="dcterms:W3CDTF">2026-03-10T12:09:19Z</dcterms:modified>
</cp:coreProperties>
</file>