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61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10.03.2026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10.03.2026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10.03.2026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10.03.2026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10.03.2026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10.03.2026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на</a:t>
            </a:r>
            <a:r>
              <a:rPr lang="en-US" dirty="0" smtClean="0"/>
              <a:t> </a:t>
            </a:r>
            <a:r>
              <a:rPr lang="ru-RU" dirty="0" smtClean="0"/>
              <a:t>10</a:t>
            </a:r>
            <a:r>
              <a:rPr lang="ru-RU" dirty="0" smtClean="0"/>
              <a:t>.</a:t>
            </a:r>
            <a:r>
              <a:rPr lang="en-US" dirty="0" smtClean="0"/>
              <a:t>0</a:t>
            </a:r>
            <a:r>
              <a:rPr lang="ru-RU" dirty="0" smtClean="0"/>
              <a:t>3</a:t>
            </a:r>
            <a:r>
              <a:rPr lang="en-US" dirty="0" smtClean="0"/>
              <a:t>.</a:t>
            </a:r>
            <a:r>
              <a:rPr lang="ru-RU" dirty="0" smtClean="0"/>
              <a:t>2</a:t>
            </a:r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069" y="1828800"/>
            <a:ext cx="9616163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Корректировки на поставленную задачу, необходимо посмотреть на влияние разных наборов переменных в статистическую и систематические ошибки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нужно </a:t>
            </a:r>
            <a:r>
              <a:rPr lang="ru-RU" dirty="0"/>
              <a:t>сделать полные фиты с 15(начальный набор) </a:t>
            </a:r>
            <a:r>
              <a:rPr lang="ru-RU" dirty="0" smtClean="0"/>
              <a:t> 27</a:t>
            </a:r>
          </a:p>
          <a:p>
            <a:r>
              <a:rPr lang="ru-RU" dirty="0" smtClean="0"/>
              <a:t>определить </a:t>
            </a:r>
            <a:r>
              <a:rPr lang="ru-RU" dirty="0" err="1"/>
              <a:t>stat</a:t>
            </a:r>
            <a:r>
              <a:rPr lang="ru-RU" dirty="0"/>
              <a:t>/</a:t>
            </a:r>
            <a:r>
              <a:rPr lang="ru-RU" dirty="0" err="1"/>
              <a:t>syst</a:t>
            </a:r>
            <a:r>
              <a:rPr lang="ru-RU" dirty="0"/>
              <a:t> ошибки для каждого случая и получить </a:t>
            </a:r>
            <a:r>
              <a:rPr lang="ru-RU" dirty="0" err="1"/>
              <a:t>pull</a:t>
            </a:r>
            <a:r>
              <a:rPr lang="ru-RU" dirty="0"/>
              <a:t> + </a:t>
            </a:r>
            <a:r>
              <a:rPr lang="ru-RU" dirty="0" err="1"/>
              <a:t>impact</a:t>
            </a:r>
            <a:r>
              <a:rPr lang="ru-RU" dirty="0"/>
              <a:t> </a:t>
            </a:r>
            <a:r>
              <a:rPr lang="ru-RU" dirty="0" err="1"/>
              <a:t>plots</a:t>
            </a:r>
            <a:r>
              <a:rPr lang="ru-RU" dirty="0"/>
              <a:t> для </a:t>
            </a:r>
            <a:r>
              <a:rPr lang="ru-RU" dirty="0" smtClean="0"/>
              <a:t>каждого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Подготовка к предстоящему семинару.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62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46" y="864296"/>
            <a:ext cx="10973336" cy="5307904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323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92640" cy="1325562"/>
          </a:xfrm>
        </p:spPr>
        <p:txBody>
          <a:bodyPr/>
          <a:lstStyle/>
          <a:p>
            <a:r>
              <a:rPr lang="ru-RU" dirty="0" smtClean="0"/>
              <a:t>Сделано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51" y="1691014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Сделано полные фиты для набора с 27 переменными (графики из прошлого доклада)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391" y="2199601"/>
            <a:ext cx="4142358" cy="456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193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Сейчас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скачиваю данные с другими объявленными наборами переменных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80" y="2483702"/>
            <a:ext cx="6529317" cy="398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4571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4255</TotalTime>
  <Words>83</Words>
  <Application>Microsoft Office PowerPoint</Application>
  <PresentationFormat>Широкоэкранный</PresentationFormat>
  <Paragraphs>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Schoolbook</vt:lpstr>
      <vt:lpstr>Wingdings 2</vt:lpstr>
      <vt:lpstr>View</vt:lpstr>
      <vt:lpstr>Отчёт на 10.03.26</vt:lpstr>
      <vt:lpstr>Задачи </vt:lpstr>
      <vt:lpstr>Презентация PowerPoint</vt:lpstr>
      <vt:lpstr>Сделано</vt:lpstr>
      <vt:lpstr>Сейчас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172</cp:revision>
  <dcterms:created xsi:type="dcterms:W3CDTF">2024-10-28T05:49:10Z</dcterms:created>
  <dcterms:modified xsi:type="dcterms:W3CDTF">2026-03-10T11:29:02Z</dcterms:modified>
</cp:coreProperties>
</file>