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0" r:id="rId1"/>
  </p:sldMasterIdLst>
  <p:sldIdLst>
    <p:sldId id="256" r:id="rId2"/>
    <p:sldId id="257" r:id="rId3"/>
    <p:sldId id="258" r:id="rId4"/>
    <p:sldId id="261" r:id="rId5"/>
  </p:sldIdLst>
  <p:sldSz cx="18288000" cy="10287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Inter" panose="020B0502030000000004" pitchFamily="34" charset="0"/>
      <p:regular r:id="rId10"/>
    </p:embeddedFont>
    <p:embeddedFont>
      <p:font typeface="Wingdings 2" pitchFamily="2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07" autoAdjust="0"/>
  </p:normalViewPr>
  <p:slideViewPr>
    <p:cSldViewPr>
      <p:cViewPr>
        <p:scale>
          <a:sx n="49" d="100"/>
          <a:sy n="49" d="100"/>
        </p:scale>
        <p:origin x="1392" y="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4762"/>
            <a:ext cx="18288000" cy="780573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02" y="2173721"/>
            <a:ext cx="15858000" cy="4456577"/>
          </a:xfrm>
        </p:spPr>
        <p:txBody>
          <a:bodyPr/>
          <a:lstStyle>
            <a:lvl1pPr>
              <a:defRPr sz="8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02" y="7921270"/>
            <a:ext cx="15858000" cy="65246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00" y="7200900"/>
            <a:ext cx="15842127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8288000" cy="72009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00" y="8051007"/>
            <a:ext cx="15842127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947546" y="1622184"/>
            <a:ext cx="9498624" cy="485878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78" y="1857753"/>
            <a:ext cx="8840760" cy="3968868"/>
          </a:xfrm>
        </p:spPr>
        <p:txBody>
          <a:bodyPr anchor="b"/>
          <a:lstStyle>
            <a:lvl1pPr algn="l">
              <a:defRPr sz="63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785" y="6665521"/>
            <a:ext cx="8837454" cy="1069862"/>
          </a:xfrm>
        </p:spPr>
        <p:txBody>
          <a:bodyPr anchor="t">
            <a:no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61964" y="1622185"/>
            <a:ext cx="5715002" cy="611319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711327" y="3429878"/>
            <a:ext cx="7342673" cy="375595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35634" y="3653936"/>
            <a:ext cx="6573782" cy="301168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34000" y="3429001"/>
            <a:ext cx="7320450" cy="3443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1504477" y="669134"/>
            <a:ext cx="6783524" cy="8122443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75311" y="879257"/>
            <a:ext cx="3742187" cy="7702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002" y="669134"/>
            <a:ext cx="9917310" cy="812244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00" y="670782"/>
            <a:ext cx="15857997" cy="14556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068" y="3333431"/>
            <a:ext cx="15831861" cy="54547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8288000" cy="780573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00" y="4427094"/>
            <a:ext cx="15842127" cy="2203200"/>
          </a:xfrm>
        </p:spPr>
        <p:txBody>
          <a:bodyPr anchor="b"/>
          <a:lstStyle>
            <a:lvl1pPr algn="r">
              <a:defRPr sz="7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000" y="7921802"/>
            <a:ext cx="15842127" cy="650933"/>
          </a:xfrm>
        </p:spPr>
        <p:txBody>
          <a:bodyPr anchor="t">
            <a:noAutofit/>
          </a:bodyPr>
          <a:lstStyle>
            <a:lvl1pPr marL="0" indent="0" algn="r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6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069" y="3333431"/>
            <a:ext cx="7778810" cy="54581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1123" y="3333431"/>
            <a:ext cx="7791875" cy="54581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2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093" y="3262313"/>
            <a:ext cx="778478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094" y="4126708"/>
            <a:ext cx="7784784" cy="466487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81123" y="3262313"/>
            <a:ext cx="7791875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81123" y="4126708"/>
            <a:ext cx="7791875" cy="466487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609727" y="669131"/>
            <a:ext cx="5321300" cy="272197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7" y="669132"/>
            <a:ext cx="5321300" cy="242759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3450" y="669133"/>
            <a:ext cx="9378950" cy="81224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9727" y="3391108"/>
            <a:ext cx="5321300" cy="5400467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92" y="1091284"/>
            <a:ext cx="7279482" cy="24257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9147176" y="0"/>
            <a:ext cx="9140825" cy="10287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21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092" y="3517026"/>
            <a:ext cx="7279482" cy="527454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28716" y="9062044"/>
            <a:ext cx="1465319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5595" y="9062044"/>
            <a:ext cx="494312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94034" y="8873833"/>
            <a:ext cx="1593233" cy="7358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5000" y="670782"/>
            <a:ext cx="15857997" cy="145567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001" y="3276602"/>
            <a:ext cx="15844928" cy="551159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271" y="9062044"/>
            <a:ext cx="12966480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01939" y="9062044"/>
            <a:ext cx="2015559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17497" y="8873833"/>
            <a:ext cx="1593233" cy="7358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3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0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l" defTabSz="685800" rtl="0" eaLnBrk="1" latinLnBrk="0" hangingPunct="1">
        <a:spcBef>
          <a:spcPct val="0"/>
        </a:spcBef>
        <a:buNone/>
        <a:defRPr sz="6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8960" y="353913"/>
            <a:ext cx="3733800" cy="1478280"/>
            <a:chOff x="0" y="0"/>
            <a:chExt cx="14344175" cy="520498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4" r="144"/>
            <a:stretch>
              <a:fillRect/>
            </a:stretch>
          </p:blipFill>
          <p:spPr>
            <a:xfrm>
              <a:off x="0" y="0"/>
              <a:ext cx="14344175" cy="520498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513755" y="8039100"/>
            <a:ext cx="11733955" cy="95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9"/>
              </a:lnSpc>
            </a:pPr>
            <a:r>
              <a:rPr lang="ru-RU" sz="5578" spc="111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Беланович</a:t>
            </a:r>
            <a:r>
              <a:rPr lang="ru-RU" sz="5578" spc="111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Виталий</a:t>
            </a:r>
            <a:endParaRPr lang="en-US" sz="5578" spc="111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A1593-BB0B-C547-8272-6899E12A49CA}"/>
              </a:ext>
            </a:extLst>
          </p:cNvPr>
          <p:cNvSpPr txBox="1"/>
          <p:nvPr/>
        </p:nvSpPr>
        <p:spPr>
          <a:xfrm>
            <a:off x="2362200" y="2746919"/>
            <a:ext cx="14291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</a:rPr>
              <a:t>Лаборатория анализа данных</a:t>
            </a:r>
          </a:p>
          <a:p>
            <a:r>
              <a:rPr lang="ru-RU" sz="7200" dirty="0">
                <a:solidFill>
                  <a:schemeClr val="bg1"/>
                </a:solidFill>
              </a:rPr>
              <a:t>физики высоких энергий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229007-F68F-6142-A32F-CDF9F1ECD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465" y="5248087"/>
            <a:ext cx="2916990" cy="438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4549" y="2590366"/>
            <a:ext cx="14911311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bg1"/>
                </a:solidFill>
              </a:rPr>
              <a:t>Состою в лидарной группе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bg1"/>
                </a:solidFill>
              </a:rPr>
              <a:t>Провожу анализ графиков лидарного зондирования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bg1"/>
                </a:solidFill>
              </a:rPr>
              <a:t>Подаю тезис на онлайн-конференцию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4549" y="772776"/>
            <a:ext cx="9244012" cy="14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7200" dirty="0">
                <a:solidFill>
                  <a:schemeClr val="bg1"/>
                </a:solidFill>
              </a:rPr>
              <a:t>Чем я занимаюсь в лаборатории?</a:t>
            </a:r>
            <a:endParaRPr lang="en-US" sz="3999" spc="799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E0EF197-FACA-7D47-8158-5066E9335E8A}"/>
              </a:ext>
            </a:extLst>
          </p:cNvPr>
          <p:cNvGrpSpPr/>
          <p:nvPr/>
        </p:nvGrpSpPr>
        <p:grpSpPr>
          <a:xfrm>
            <a:off x="14538960" y="353913"/>
            <a:ext cx="3733800" cy="1478280"/>
            <a:chOff x="0" y="0"/>
            <a:chExt cx="14344175" cy="520498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1B9D91B-B638-E045-B8EE-8711819B4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4" r="144"/>
            <a:stretch>
              <a:fillRect/>
            </a:stretch>
          </p:blipFill>
          <p:spPr>
            <a:xfrm>
              <a:off x="0" y="0"/>
              <a:ext cx="14344175" cy="5204983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02594-4DF7-AC4F-A0A7-3851D6C9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461473"/>
            <a:ext cx="6172200" cy="462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52317" y="3434838"/>
            <a:ext cx="8965471" cy="356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</a:rPr>
              <a:t>Организовываю мероприятия в профбюро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</a:rPr>
              <a:t>Играю в шахматы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</a:rPr>
              <a:t>Отдыхаю</a:t>
            </a:r>
          </a:p>
          <a:p>
            <a:pPr marL="457200" indent="-457200" algn="l">
              <a:lnSpc>
                <a:spcPts val="5159"/>
              </a:lnSpc>
              <a:buFont typeface="Arial" panose="020B0604020202020204" pitchFamily="34" charset="0"/>
              <a:buChar char="•"/>
            </a:pPr>
            <a:endParaRPr lang="en-US" sz="2999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indent="-457200" algn="l">
              <a:lnSpc>
                <a:spcPts val="3440"/>
              </a:lnSpc>
              <a:buFont typeface="Arial" panose="020B0604020202020204" pitchFamily="34" charset="0"/>
              <a:buChar char="•"/>
            </a:pPr>
            <a:endParaRPr lang="en-US" sz="2999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52317" y="2454787"/>
            <a:ext cx="8806983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ru-RU" sz="7200" dirty="0">
                <a:solidFill>
                  <a:schemeClr val="bg1"/>
                </a:solidFill>
              </a:rPr>
              <a:t>Свободное время</a:t>
            </a:r>
            <a:endParaRPr lang="en-US" sz="3999" spc="799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431DAF92-BD32-5E49-A750-B9A49E7D49C0}"/>
              </a:ext>
            </a:extLst>
          </p:cNvPr>
          <p:cNvGrpSpPr/>
          <p:nvPr/>
        </p:nvGrpSpPr>
        <p:grpSpPr>
          <a:xfrm>
            <a:off x="14538960" y="353913"/>
            <a:ext cx="3733800" cy="1478280"/>
            <a:chOff x="0" y="0"/>
            <a:chExt cx="14344175" cy="5204983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59550C29-9042-544C-B8A9-1B19F03E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4" r="144"/>
            <a:stretch>
              <a:fillRect/>
            </a:stretch>
          </p:blipFill>
          <p:spPr>
            <a:xfrm>
              <a:off x="0" y="0"/>
              <a:ext cx="14344175" cy="520498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09D6C-1389-414D-A87F-4745EF65D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134"/>
            <a:ext cx="4029971" cy="5037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37A7F2-9AB4-A746-8E20-5FF52B9D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14791"/>
            <a:ext cx="6479082" cy="4859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15743" y="352350"/>
            <a:ext cx="3211563" cy="1176713"/>
            <a:chOff x="0" y="0"/>
            <a:chExt cx="4282083" cy="156895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25" r="625"/>
            <a:stretch>
              <a:fillRect/>
            </a:stretch>
          </p:blipFill>
          <p:spPr>
            <a:xfrm>
              <a:off x="0" y="0"/>
              <a:ext cx="4282083" cy="1568951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671165" y="684086"/>
            <a:ext cx="8547608" cy="8438821"/>
          </a:xfrm>
          <a:custGeom>
            <a:avLst/>
            <a:gdLst/>
            <a:ahLst/>
            <a:cxnLst/>
            <a:rect l="l" t="t" r="r" b="b"/>
            <a:pathLst>
              <a:path w="8547608" h="8438821">
                <a:moveTo>
                  <a:pt x="0" y="0"/>
                </a:moveTo>
                <a:lnTo>
                  <a:pt x="8547609" y="0"/>
                </a:lnTo>
                <a:lnTo>
                  <a:pt x="8547609" y="8438820"/>
                </a:lnTo>
                <a:lnTo>
                  <a:pt x="0" y="8438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40528" y="4224046"/>
            <a:ext cx="1003730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ru-RU" sz="3999" spc="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Спасибо за внимание</a:t>
            </a:r>
            <a:r>
              <a:rPr lang="en-US" sz="3999" spc="7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{770CC201-BB3A-934C-8E7E-2426E05DDC08}tf10001121</Template>
  <TotalTime>11</TotalTime>
  <Words>41</Words>
  <Application>Microsoft Macintosh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Wingdings 2</vt:lpstr>
      <vt:lpstr>Inter</vt:lpstr>
      <vt:lpstr>Century Gothic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Microsoft Office User</cp:lastModifiedBy>
  <cp:revision>2</cp:revision>
  <dcterms:created xsi:type="dcterms:W3CDTF">2006-08-16T00:00:00Z</dcterms:created>
  <dcterms:modified xsi:type="dcterms:W3CDTF">2026-03-10T10:56:49Z</dcterms:modified>
  <dc:identifier>DAGRAa991JU</dc:identifier>
</cp:coreProperties>
</file>