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61" r:id="rId5"/>
    <p:sldId id="25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1F153-CF16-4263-A633-F039A4D36E8A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757C6-C9BA-4FC4-A1E1-F8D18A59A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868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2B9187-EA17-A713-257B-C01B8F9BF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AA912F-E722-C5CE-8A24-DC6DA614E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84EFB4-BD23-E514-AB29-9A8933ED5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FEF6-E7EA-42CC-8FA7-E59582C470CD}" type="datetime1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89EA81-8BEB-9BD4-E000-3E2509E45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610AFC-38CF-9800-EEAF-4DBAC8BA9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69FE-03F1-4A23-A02F-7EC9482FC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613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988B1E-368F-93AD-47AB-E89C5F532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1041A6-F0DC-0AD3-29D6-91266D1B7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506C2B-7C63-E46D-8433-F7BDB4D24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2E5F6-B9A5-4A8D-A913-EEC45BC1408B}" type="datetime1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5B6AFC-4A7A-8EF0-1DA4-8ABAB7FED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EC48D7-DD38-1359-F038-353F8731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69FE-03F1-4A23-A02F-7EC9482FC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524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7E8BF5-18B8-D43A-749F-9C02E9855C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4A6B267-E47E-DE91-27F0-DF193F996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2C2FE6-747A-4C15-2168-05F5F513B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7530-9561-4272-BA6F-C754B65B6B44}" type="datetime1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62B590-31D9-5ABC-2C09-4575B0BF5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93EBC-E3C4-E172-6FD5-D99CA36B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69FE-03F1-4A23-A02F-7EC9482FC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47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A1DB0-F862-75F6-4A06-BFA4C137B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7EABC4-6111-DE33-BFC3-271863DB8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9FFDFB-FAAE-50B8-7BD9-4981426C1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8861-CC23-4B01-95DB-53DDF6512270}" type="datetime1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08ED12-065E-E8C9-6AAE-4D8476C2B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DA4265-20F0-74A2-A549-25EC3A55E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69FE-03F1-4A23-A02F-7EC9482FC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57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5403FC-B802-5D74-5943-6C6BA777E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64DFAC-1659-B947-AF92-3C1E54334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DA4DE5-A307-E66C-1D21-F44A37DC9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4033-DABD-4001-8256-3E95124951E2}" type="datetime1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531B5F-1D26-29F9-EA09-C0907B1EB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27C674-7E00-943B-C769-642C0091E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69FE-03F1-4A23-A02F-7EC9482FC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006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00ED1A-4129-0C8C-A5E1-2E43B4D7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839304-7565-1E2A-B58E-CC9EAC8297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593BE8-6617-3C1A-31EC-DDB25876D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8B3899-D999-8CFB-9832-65B7745F1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767A-492A-456D-85D3-E3B7C6C4349B}" type="datetime1">
              <a:rPr lang="ru-RU" smtClean="0"/>
              <a:t>10.03.2026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CB2B73-B6A9-2888-9894-314F3A820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D57783-8C28-BC9A-85BB-C2E9FCFB5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69FE-03F1-4A23-A02F-7EC9482FC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16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B03AA-E942-3537-8E5E-7DEB8B835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3395F7-0480-E80F-960F-C460711F2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522F58-F093-3C87-B250-D7D05E97F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10FE1D-856E-74D2-B477-748ED5090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8B7CCD-7CB7-2B60-FDFE-130B25BEC9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0BCA91-4E25-4EE9-BB6F-95B0FF151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FE0C-CE2D-4691-A861-F0BCD2B06045}" type="datetime1">
              <a:rPr lang="ru-RU" smtClean="0"/>
              <a:t>10.03.2026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82AEBDE-594F-FFFE-7616-CF447F98D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D8FFD49-4ECC-E677-41A0-FDBB6860D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69FE-03F1-4A23-A02F-7EC9482FC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24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7E3C00-B1B0-3C03-B550-62429BCFE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8395E60-606E-13E4-F7E4-C294E0E13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5713-8A54-41E1-A139-1FF3D3C11209}" type="datetime1">
              <a:rPr lang="ru-RU" smtClean="0"/>
              <a:t>10.03.2026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929A08-E37C-82A6-7818-84E67F102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75883B-9509-FDE1-E953-16D6EFD8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69FE-03F1-4A23-A02F-7EC9482FC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66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C19A4F9-6918-F347-3A9A-19A66FC5D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740B-23DC-4217-AEE5-F7DD4B1BCC29}" type="datetime1">
              <a:rPr lang="ru-RU" smtClean="0"/>
              <a:t>10.03.2026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128F07-3FF2-27F4-4F04-797AEC57C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1705E3-B0EC-CBD0-A470-6327FBC33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69FE-03F1-4A23-A02F-7EC9482FC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91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406C7-9982-A7EB-A1EF-DA9AD8837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7B0513-53BE-E515-B1DA-C13ADD546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18C5E1-5ADD-70F1-9FE1-B53EDC340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369AFB-FF1E-DFA9-0D23-FCE89E97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18EC-A580-4C7C-8908-59C04355D349}" type="datetime1">
              <a:rPr lang="ru-RU" smtClean="0"/>
              <a:t>10.03.2026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8A8920-4096-418F-64C0-BF9CB2F49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40E849-AA01-A44F-878F-409604B69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69FE-03F1-4A23-A02F-7EC9482FC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7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3601C-9239-3200-B977-3EA38B150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416107-0573-C047-46D2-71E9DE345D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EBDA3A-66C5-84B6-D1A7-56E4CB8EC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E63494-E303-780B-85EE-905CB5E2C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0CD7-A329-4F62-A1BA-16D75753D499}" type="datetime1">
              <a:rPr lang="ru-RU" smtClean="0"/>
              <a:t>10.03.2026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62943C-F52A-ADB7-109D-3E4FE6A33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364D56-E5A2-B597-6535-46C775EF8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69FE-03F1-4A23-A02F-7EC9482FC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398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3C47A-A38F-AE9A-F7BD-BCFD6E98C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49D8E4-C743-0D1B-60D1-4FD504487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429EF4-8144-9B2C-FC51-A7D115987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09719-90EE-489B-A141-3D087E85B5E7}" type="datetime1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6196F-8EEC-13E5-D943-35DBBAF8C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E386AA-B4CA-864D-8296-36A0694C94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69FE-03F1-4A23-A02F-7EC9482FC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72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AD9006-623F-BB93-E4FE-273397C98BD3}"/>
              </a:ext>
            </a:extLst>
          </p:cNvPr>
          <p:cNvSpPr txBox="1"/>
          <p:nvPr/>
        </p:nvSpPr>
        <p:spPr>
          <a:xfrm>
            <a:off x="4519316" y="4257844"/>
            <a:ext cx="315336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dirty="0"/>
              <a:t>Тимур</a:t>
            </a:r>
            <a:br>
              <a:rPr lang="ru-RU" sz="7200" dirty="0"/>
            </a:br>
            <a:r>
              <a:rPr lang="ru-RU" sz="4000" dirty="0"/>
              <a:t>(Прокопенко)</a:t>
            </a:r>
            <a:endParaRPr lang="ru-RU" sz="7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51DE58-61EE-9C76-B14D-3CB008AF3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025" y="1492904"/>
            <a:ext cx="2657947" cy="266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50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3B511C-DBC6-1475-657B-7BA765D0A1C8}"/>
              </a:ext>
            </a:extLst>
          </p:cNvPr>
          <p:cNvSpPr txBox="1"/>
          <p:nvPr/>
        </p:nvSpPr>
        <p:spPr>
          <a:xfrm>
            <a:off x="3179863" y="619433"/>
            <a:ext cx="5832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Работаю с абитуриентами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37276E-167B-682E-A3E2-E1676175B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690" y="1903848"/>
            <a:ext cx="6504619" cy="433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98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10840-7EC0-952F-CDF4-D538518DA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AA585A-6AA2-EA97-F33C-CA361DAC9AF0}"/>
              </a:ext>
            </a:extLst>
          </p:cNvPr>
          <p:cNvSpPr txBox="1"/>
          <p:nvPr/>
        </p:nvSpPr>
        <p:spPr>
          <a:xfrm>
            <a:off x="3842966" y="619433"/>
            <a:ext cx="4506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Учу китайский язык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C74F0B-D946-3612-8B28-971331448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773" y="1676727"/>
            <a:ext cx="6082453" cy="456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18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5BE3E-CA01-A5F7-556B-75B1FE5A1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E1D313-2E41-F99D-340E-9D098E4CE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668" y="1631973"/>
            <a:ext cx="6502642" cy="48769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BE065C-1D68-AA41-009D-706BFAFBB6B9}"/>
              </a:ext>
            </a:extLst>
          </p:cNvPr>
          <p:cNvSpPr txBox="1"/>
          <p:nvPr/>
        </p:nvSpPr>
        <p:spPr>
          <a:xfrm>
            <a:off x="4378852" y="619433"/>
            <a:ext cx="3434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Люблю космос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C84921-B969-9DCA-11F7-3203AF40568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843688" y="1631973"/>
            <a:ext cx="6502643" cy="487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4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78C0285-125D-C90C-3E34-8F673B029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093" y="1447629"/>
            <a:ext cx="3177815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004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13</Words>
  <Application>Microsoft Office PowerPoint</Application>
  <PresentationFormat>Широкоэкранный</PresentationFormat>
  <Paragraphs>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Яна</dc:creator>
  <cp:lastModifiedBy>Яна</cp:lastModifiedBy>
  <cp:revision>2</cp:revision>
  <dcterms:created xsi:type="dcterms:W3CDTF">2026-03-09T16:07:46Z</dcterms:created>
  <dcterms:modified xsi:type="dcterms:W3CDTF">2026-03-10T10:44:23Z</dcterms:modified>
</cp:coreProperties>
</file>