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82" r:id="rId3"/>
    <p:sldId id="387" r:id="rId4"/>
    <p:sldId id="384" r:id="rId5"/>
    <p:sldId id="390" r:id="rId6"/>
    <p:sldId id="391" r:id="rId7"/>
    <p:sldId id="392" r:id="rId8"/>
    <p:sldId id="283" r:id="rId9"/>
    <p:sldId id="368" r:id="rId10"/>
    <p:sldId id="382" r:id="rId11"/>
    <p:sldId id="393" r:id="rId12"/>
    <p:sldId id="371" r:id="rId13"/>
    <p:sldId id="394" r:id="rId14"/>
    <p:sldId id="372" r:id="rId15"/>
    <p:sldId id="342" r:id="rId16"/>
    <p:sldId id="34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A1D4CA8-293C-4B58-9BF6-606F77F5FD4C}">
          <p14:sldIdLst>
            <p14:sldId id="256"/>
          </p14:sldIdLst>
        </p14:section>
        <p14:section name="Block A" id="{1F93E336-914C-48EE-AA7A-8F63D70E79DD}">
          <p14:sldIdLst>
            <p14:sldId id="282"/>
            <p14:sldId id="387"/>
            <p14:sldId id="384"/>
            <p14:sldId id="390"/>
            <p14:sldId id="391"/>
            <p14:sldId id="392"/>
          </p14:sldIdLst>
        </p14:section>
        <p14:section name="Block B" id="{C46D10B7-F744-4B8C-ACDB-71DB818AE2FB}">
          <p14:sldIdLst>
            <p14:sldId id="283"/>
            <p14:sldId id="368"/>
            <p14:sldId id="382"/>
            <p14:sldId id="393"/>
            <p14:sldId id="371"/>
          </p14:sldIdLst>
        </p14:section>
        <p14:section name="Conclusion" id="{D28F1E1E-906D-48DC-91A3-14B16096707E}">
          <p14:sldIdLst>
            <p14:sldId id="394"/>
            <p14:sldId id="372"/>
            <p14:sldId id="342"/>
            <p14:sldId id="3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671093-5CAE-751A-BB27-A3DB89A1185A}" name="Матвей Вологжин" initials="MV" userId="4c8302d60a1852b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FF"/>
    <a:srgbClr val="EB7101"/>
    <a:srgbClr val="262626"/>
    <a:srgbClr val="1E1E1E"/>
    <a:srgbClr val="FE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72542" autoAdjust="0"/>
  </p:normalViewPr>
  <p:slideViewPr>
    <p:cSldViewPr snapToGrid="0">
      <p:cViewPr varScale="1">
        <p:scale>
          <a:sx n="88" d="100"/>
          <a:sy n="88" d="100"/>
        </p:scale>
        <p:origin x="57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971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Vologzhin" userId="4c8302d60a1852bc" providerId="LiveId" clId="{1E3879BC-CB79-4F4E-B4C7-F5B5181D6E41}"/>
    <pc:docChg chg="undo custSel addSld delSld modSld sldOrd modSection">
      <pc:chgData name="Matthew Vologzhin" userId="4c8302d60a1852bc" providerId="LiveId" clId="{1E3879BC-CB79-4F4E-B4C7-F5B5181D6E41}" dt="2025-12-16T13:01:47.864" v="5374"/>
      <pc:docMkLst>
        <pc:docMk/>
      </pc:docMkLst>
      <pc:sldChg chg="modSp mod">
        <pc:chgData name="Matthew Vologzhin" userId="4c8302d60a1852bc" providerId="LiveId" clId="{1E3879BC-CB79-4F4E-B4C7-F5B5181D6E41}" dt="2025-12-16T12:17:41.816" v="4571" actId="20577"/>
        <pc:sldMkLst>
          <pc:docMk/>
          <pc:sldMk cId="624276385" sldId="256"/>
        </pc:sldMkLst>
        <pc:spChg chg="mod">
          <ac:chgData name="Matthew Vologzhin" userId="4c8302d60a1852bc" providerId="LiveId" clId="{1E3879BC-CB79-4F4E-B4C7-F5B5181D6E41}" dt="2025-12-16T12:17:41.816" v="4571" actId="20577"/>
          <ac:spMkLst>
            <pc:docMk/>
            <pc:sldMk cId="624276385" sldId="256"/>
            <ac:spMk id="4" creationId="{0B4C9D6A-5137-052B-4230-920EEDECFC18}"/>
          </ac:spMkLst>
        </pc:spChg>
        <pc:spChg chg="mod">
          <ac:chgData name="Matthew Vologzhin" userId="4c8302d60a1852bc" providerId="LiveId" clId="{1E3879BC-CB79-4F4E-B4C7-F5B5181D6E41}" dt="2025-12-16T12:17:37.424" v="4567" actId="20577"/>
          <ac:spMkLst>
            <pc:docMk/>
            <pc:sldMk cId="624276385" sldId="256"/>
            <ac:spMk id="1033" creationId="{E6899039-F29F-59CD-7235-4158A38F5FB0}"/>
          </ac:spMkLst>
        </pc:spChg>
      </pc:sldChg>
      <pc:sldChg chg="addSp modSp mod">
        <pc:chgData name="Matthew Vologzhin" userId="4c8302d60a1852bc" providerId="LiveId" clId="{1E3879BC-CB79-4F4E-B4C7-F5B5181D6E41}" dt="2025-12-16T12:32:01.826" v="5093" actId="1582"/>
        <pc:sldMkLst>
          <pc:docMk/>
          <pc:sldMk cId="3162007494" sldId="343"/>
        </pc:sldMkLst>
        <pc:spChg chg="mod">
          <ac:chgData name="Matthew Vologzhin" userId="4c8302d60a1852bc" providerId="LiveId" clId="{1E3879BC-CB79-4F4E-B4C7-F5B5181D6E41}" dt="2025-12-16T12:31:08.839" v="5089" actId="1076"/>
          <ac:spMkLst>
            <pc:docMk/>
            <pc:sldMk cId="3162007494" sldId="343"/>
            <ac:spMk id="14" creationId="{A8304AB3-F914-3EC2-D063-BCC68B0EDBC7}"/>
          </ac:spMkLst>
        </pc:spChg>
        <pc:picChg chg="add mod">
          <ac:chgData name="Matthew Vologzhin" userId="4c8302d60a1852bc" providerId="LiveId" clId="{1E3879BC-CB79-4F4E-B4C7-F5B5181D6E41}" dt="2025-12-16T12:32:01.826" v="5093" actId="1582"/>
          <ac:picMkLst>
            <pc:docMk/>
            <pc:sldMk cId="3162007494" sldId="343"/>
            <ac:picMk id="9" creationId="{9F152A43-E2C2-0E4B-B1DF-E452806A5851}"/>
          </ac:picMkLst>
        </pc:picChg>
      </pc:sldChg>
      <pc:sldChg chg="addSp delSp modSp add mod ord modAnim">
        <pc:chgData name="Matthew Vologzhin" userId="4c8302d60a1852bc" providerId="LiveId" clId="{1E3879BC-CB79-4F4E-B4C7-F5B5181D6E41}" dt="2025-12-16T12:26:20.025" v="4911"/>
        <pc:sldMkLst>
          <pc:docMk/>
          <pc:sldMk cId="2120704067" sldId="368"/>
        </pc:sldMkLst>
        <pc:spChg chg="mod">
          <ac:chgData name="Matthew Vologzhin" userId="4c8302d60a1852bc" providerId="LiveId" clId="{1E3879BC-CB79-4F4E-B4C7-F5B5181D6E41}" dt="2025-12-16T12:19:10.272" v="4752" actId="1036"/>
          <ac:spMkLst>
            <pc:docMk/>
            <pc:sldMk cId="2120704067" sldId="368"/>
            <ac:spMk id="8" creationId="{5B7BFBA1-39EB-6398-8A54-09200BCC2ADF}"/>
          </ac:spMkLst>
        </pc:spChg>
        <pc:spChg chg="mod">
          <ac:chgData name="Matthew Vologzhin" userId="4c8302d60a1852bc" providerId="LiveId" clId="{1E3879BC-CB79-4F4E-B4C7-F5B5181D6E41}" dt="2025-12-16T12:18:02.126" v="4586" actId="20577"/>
          <ac:spMkLst>
            <pc:docMk/>
            <pc:sldMk cId="2120704067" sldId="368"/>
            <ac:spMk id="65" creationId="{873C19AE-FCE3-1956-D313-44868E24635A}"/>
          </ac:spMkLst>
        </pc:spChg>
        <pc:picChg chg="add mod">
          <ac:chgData name="Matthew Vologzhin" userId="4c8302d60a1852bc" providerId="LiveId" clId="{1E3879BC-CB79-4F4E-B4C7-F5B5181D6E41}" dt="2025-12-16T12:26:18.952" v="4910"/>
          <ac:picMkLst>
            <pc:docMk/>
            <pc:sldMk cId="2120704067" sldId="368"/>
            <ac:picMk id="2" creationId="{A087B982-5F38-CEE5-0F3E-5ED1A78DA56A}"/>
          </ac:picMkLst>
        </pc:picChg>
        <pc:picChg chg="add mod">
          <ac:chgData name="Matthew Vologzhin" userId="4c8302d60a1852bc" providerId="LiveId" clId="{1E3879BC-CB79-4F4E-B4C7-F5B5181D6E41}" dt="2025-11-17T08:15:51.644" v="4005" actId="14100"/>
          <ac:picMkLst>
            <pc:docMk/>
            <pc:sldMk cId="2120704067" sldId="368"/>
            <ac:picMk id="3" creationId="{4D3DAC3C-C863-7B5E-5719-1C0AAF7B84D4}"/>
          </ac:picMkLst>
        </pc:picChg>
      </pc:sldChg>
      <pc:sldChg chg="addSp delSp modSp add mod delAnim modAnim">
        <pc:chgData name="Matthew Vologzhin" userId="4c8302d60a1852bc" providerId="LiveId" clId="{1E3879BC-CB79-4F4E-B4C7-F5B5181D6E41}" dt="2025-12-16T13:00:42.662" v="5321" actId="20577"/>
        <pc:sldMkLst>
          <pc:docMk/>
          <pc:sldMk cId="1715285253" sldId="372"/>
        </pc:sldMkLst>
        <pc:spChg chg="mod">
          <ac:chgData name="Matthew Vologzhin" userId="4c8302d60a1852bc" providerId="LiveId" clId="{1E3879BC-CB79-4F4E-B4C7-F5B5181D6E41}" dt="2025-12-16T13:00:42.662" v="5321" actId="20577"/>
          <ac:spMkLst>
            <pc:docMk/>
            <pc:sldMk cId="1715285253" sldId="372"/>
            <ac:spMk id="2" creationId="{1CD1C1ED-3B1D-9DE1-C8C8-9AC16623CB80}"/>
          </ac:spMkLst>
        </pc:spChg>
        <pc:spChg chg="mod">
          <ac:chgData name="Matthew Vologzhin" userId="4c8302d60a1852bc" providerId="LiveId" clId="{1E3879BC-CB79-4F4E-B4C7-F5B5181D6E41}" dt="2025-12-16T12:58:35.374" v="5123" actId="20577"/>
          <ac:spMkLst>
            <pc:docMk/>
            <pc:sldMk cId="1715285253" sldId="372"/>
            <ac:spMk id="65" creationId="{590D8FDE-5A0A-8BEB-8FA3-90A4879A994D}"/>
          </ac:spMkLst>
        </pc:spChg>
        <pc:picChg chg="add mod">
          <ac:chgData name="Matthew Vologzhin" userId="4c8302d60a1852bc" providerId="LiveId" clId="{1E3879BC-CB79-4F4E-B4C7-F5B5181D6E41}" dt="2025-12-16T12:51:25.535" v="5103"/>
          <ac:picMkLst>
            <pc:docMk/>
            <pc:sldMk cId="1715285253" sldId="372"/>
            <ac:picMk id="4" creationId="{B24171EB-7425-F32B-7E0F-A4CB8BEDD8DE}"/>
          </ac:picMkLst>
        </pc:picChg>
      </pc:sldChg>
      <pc:sldChg chg="addSp delSp modSp mod">
        <pc:chgData name="Matthew Vologzhin" userId="4c8302d60a1852bc" providerId="LiveId" clId="{1E3879BC-CB79-4F4E-B4C7-F5B5181D6E41}" dt="2025-11-17T08:11:30.022" v="3483"/>
        <pc:sldMkLst>
          <pc:docMk/>
          <pc:sldMk cId="4185331514" sldId="374"/>
        </pc:sldMkLst>
        <pc:spChg chg="mod">
          <ac:chgData name="Matthew Vologzhin" userId="4c8302d60a1852bc" providerId="LiveId" clId="{1E3879BC-CB79-4F4E-B4C7-F5B5181D6E41}" dt="2025-11-17T08:09:12.028" v="3473" actId="20577"/>
          <ac:spMkLst>
            <pc:docMk/>
            <pc:sldMk cId="4185331514" sldId="374"/>
            <ac:spMk id="65" creationId="{44185C6A-BFF1-B05D-AE4E-DDB5D222EAA8}"/>
          </ac:spMkLst>
        </pc:spChg>
        <pc:picChg chg="mod">
          <ac:chgData name="Matthew Vologzhin" userId="4c8302d60a1852bc" providerId="LiveId" clId="{1E3879BC-CB79-4F4E-B4C7-F5B5181D6E41}" dt="2025-11-17T08:11:08.034" v="3478" actId="14100"/>
          <ac:picMkLst>
            <pc:docMk/>
            <pc:sldMk cId="4185331514" sldId="374"/>
            <ac:picMk id="52" creationId="{B793D891-D810-C27E-4C20-12AE039459FC}"/>
          </ac:picMkLst>
        </pc:picChg>
      </pc:sldChg>
      <pc:sldChg chg="addSp delSp modSp mod modAnim">
        <pc:chgData name="Matthew Vologzhin" userId="4c8302d60a1852bc" providerId="LiveId" clId="{1E3879BC-CB79-4F4E-B4C7-F5B5181D6E41}" dt="2025-12-16T12:27:50.630" v="4942"/>
        <pc:sldMkLst>
          <pc:docMk/>
          <pc:sldMk cId="3915088005" sldId="381"/>
        </pc:sldMkLst>
        <pc:spChg chg="add mod">
          <ac:chgData name="Matthew Vologzhin" userId="4c8302d60a1852bc" providerId="LiveId" clId="{1E3879BC-CB79-4F4E-B4C7-F5B5181D6E41}" dt="2025-12-16T12:22:14.174" v="4830" actId="114"/>
          <ac:spMkLst>
            <pc:docMk/>
            <pc:sldMk cId="3915088005" sldId="381"/>
            <ac:spMk id="2" creationId="{074FD793-29BA-7F6F-6253-C6C3107359CD}"/>
          </ac:spMkLst>
        </pc:spChg>
        <pc:spChg chg="add mod">
          <ac:chgData name="Matthew Vologzhin" userId="4c8302d60a1852bc" providerId="LiveId" clId="{1E3879BC-CB79-4F4E-B4C7-F5B5181D6E41}" dt="2025-12-16T12:26:45.059" v="4919" actId="1076"/>
          <ac:spMkLst>
            <pc:docMk/>
            <pc:sldMk cId="3915088005" sldId="381"/>
            <ac:spMk id="6" creationId="{C2B323D3-7783-DEA6-C1EC-70B5DD6DF939}"/>
          </ac:spMkLst>
        </pc:spChg>
        <pc:spChg chg="add mod">
          <ac:chgData name="Matthew Vologzhin" userId="4c8302d60a1852bc" providerId="LiveId" clId="{1E3879BC-CB79-4F4E-B4C7-F5B5181D6E41}" dt="2025-12-16T12:27:40.675" v="4941" actId="20577"/>
          <ac:spMkLst>
            <pc:docMk/>
            <pc:sldMk cId="3915088005" sldId="381"/>
            <ac:spMk id="7" creationId="{4B67F166-C2D7-51C4-E01A-ECE8F53101A1}"/>
          </ac:spMkLst>
        </pc:spChg>
        <pc:spChg chg="mod">
          <ac:chgData name="Matthew Vologzhin" userId="4c8302d60a1852bc" providerId="LiveId" clId="{1E3879BC-CB79-4F4E-B4C7-F5B5181D6E41}" dt="2025-12-16T12:19:22.980" v="4756" actId="20577"/>
          <ac:spMkLst>
            <pc:docMk/>
            <pc:sldMk cId="3915088005" sldId="381"/>
            <ac:spMk id="65" creationId="{B57B2317-4DDC-103B-1E75-02A7DAC268AF}"/>
          </ac:spMkLst>
        </pc:spChg>
        <pc:picChg chg="add mod">
          <ac:chgData name="Matthew Vologzhin" userId="4c8302d60a1852bc" providerId="LiveId" clId="{1E3879BC-CB79-4F4E-B4C7-F5B5181D6E41}" dt="2025-12-16T12:27:28.058" v="4931" actId="1076"/>
          <ac:picMkLst>
            <pc:docMk/>
            <pc:sldMk cId="3915088005" sldId="381"/>
            <ac:picMk id="3" creationId="{9C567E45-CB4C-7846-239D-67604C9A012F}"/>
          </ac:picMkLst>
        </pc:picChg>
        <pc:picChg chg="add mod">
          <ac:chgData name="Matthew Vologzhin" userId="4c8302d60a1852bc" providerId="LiveId" clId="{1E3879BC-CB79-4F4E-B4C7-F5B5181D6E41}" dt="2025-12-16T12:20:52.381" v="4791" actId="1076"/>
          <ac:picMkLst>
            <pc:docMk/>
            <pc:sldMk cId="3915088005" sldId="381"/>
            <ac:picMk id="4" creationId="{CAFFE546-A977-F038-0468-5DFB3EDA9EB5}"/>
          </ac:picMkLst>
        </pc:picChg>
        <pc:picChg chg="add del mod">
          <ac:chgData name="Matthew Vologzhin" userId="4c8302d60a1852bc" providerId="LiveId" clId="{1E3879BC-CB79-4F4E-B4C7-F5B5181D6E41}" dt="2025-12-16T12:26:45.059" v="4919" actId="1076"/>
          <ac:picMkLst>
            <pc:docMk/>
            <pc:sldMk cId="3915088005" sldId="381"/>
            <ac:picMk id="5" creationId="{1C141236-6453-1628-93C6-99103EA30304}"/>
          </ac:picMkLst>
        </pc:picChg>
      </pc:sldChg>
      <pc:sldChg chg="addSp delSp modSp add mod">
        <pc:chgData name="Matthew Vologzhin" userId="4c8302d60a1852bc" providerId="LiveId" clId="{1E3879BC-CB79-4F4E-B4C7-F5B5181D6E41}" dt="2025-11-17T08:21:54.118" v="4286" actId="114"/>
        <pc:sldMkLst>
          <pc:docMk/>
          <pc:sldMk cId="495980413" sldId="382"/>
        </pc:sldMkLst>
        <pc:spChg chg="mod">
          <ac:chgData name="Matthew Vologzhin" userId="4c8302d60a1852bc" providerId="LiveId" clId="{1E3879BC-CB79-4F4E-B4C7-F5B5181D6E41}" dt="2025-11-17T08:21:54.118" v="4286" actId="114"/>
          <ac:spMkLst>
            <pc:docMk/>
            <pc:sldMk cId="495980413" sldId="382"/>
            <ac:spMk id="65" creationId="{F7FFBD2A-69A4-F9E6-E899-7445EFA9B19D}"/>
          </ac:spMkLst>
        </pc:spChg>
        <pc:picChg chg="add mod">
          <ac:chgData name="Matthew Vologzhin" userId="4c8302d60a1852bc" providerId="LiveId" clId="{1E3879BC-CB79-4F4E-B4C7-F5B5181D6E41}" dt="2025-11-17T08:21:31.962" v="4231" actId="1076"/>
          <ac:picMkLst>
            <pc:docMk/>
            <pc:sldMk cId="495980413" sldId="382"/>
            <ac:picMk id="2" creationId="{9C6688CC-F3D0-AA3B-575A-DFF17BA5C7F7}"/>
          </ac:picMkLst>
        </pc:picChg>
      </pc:sldChg>
      <pc:sldChg chg="addSp delSp modSp add mod">
        <pc:chgData name="Matthew Vologzhin" userId="4c8302d60a1852bc" providerId="LiveId" clId="{1E3879BC-CB79-4F4E-B4C7-F5B5181D6E41}" dt="2025-12-16T12:23:06.792" v="4843" actId="403"/>
        <pc:sldMkLst>
          <pc:docMk/>
          <pc:sldMk cId="708554759" sldId="383"/>
        </pc:sldMkLst>
        <pc:spChg chg="mod">
          <ac:chgData name="Matthew Vologzhin" userId="4c8302d60a1852bc" providerId="LiveId" clId="{1E3879BC-CB79-4F4E-B4C7-F5B5181D6E41}" dt="2025-12-16T12:23:06.792" v="4843" actId="403"/>
          <ac:spMkLst>
            <pc:docMk/>
            <pc:sldMk cId="708554759" sldId="383"/>
            <ac:spMk id="65" creationId="{DCEE0E0B-1E08-9539-42FC-01F39045F7B9}"/>
          </ac:spMkLst>
        </pc:spChg>
        <pc:picChg chg="add del mod">
          <ac:chgData name="Matthew Vologzhin" userId="4c8302d60a1852bc" providerId="LiveId" clId="{1E3879BC-CB79-4F4E-B4C7-F5B5181D6E41}" dt="2025-11-17T08:23:09.420" v="4294" actId="1076"/>
          <ac:picMkLst>
            <pc:docMk/>
            <pc:sldMk cId="708554759" sldId="383"/>
            <ac:picMk id="2" creationId="{6426E2F7-18C1-8944-F9A1-5B772F66CDE3}"/>
          </ac:picMkLst>
        </pc:picChg>
        <pc:picChg chg="add mod">
          <ac:chgData name="Matthew Vologzhin" userId="4c8302d60a1852bc" providerId="LiveId" clId="{1E3879BC-CB79-4F4E-B4C7-F5B5181D6E41}" dt="2025-11-17T08:25:36.267" v="4340" actId="1076"/>
          <ac:picMkLst>
            <pc:docMk/>
            <pc:sldMk cId="708554759" sldId="383"/>
            <ac:picMk id="3" creationId="{CE3C3D08-4ED1-1188-256C-65B6DBC666A7}"/>
          </ac:picMkLst>
        </pc:picChg>
      </pc:sldChg>
      <pc:sldChg chg="addSp delSp modSp add mod">
        <pc:chgData name="Matthew Vologzhin" userId="4c8302d60a1852bc" providerId="LiveId" clId="{1E3879BC-CB79-4F4E-B4C7-F5B5181D6E41}" dt="2025-12-16T12:25:18.795" v="4902" actId="1076"/>
        <pc:sldMkLst>
          <pc:docMk/>
          <pc:sldMk cId="180056019" sldId="386"/>
        </pc:sldMkLst>
        <pc:spChg chg="mod">
          <ac:chgData name="Matthew Vologzhin" userId="4c8302d60a1852bc" providerId="LiveId" clId="{1E3879BC-CB79-4F4E-B4C7-F5B5181D6E41}" dt="2025-12-16T12:23:55.641" v="4880" actId="20577"/>
          <ac:spMkLst>
            <pc:docMk/>
            <pc:sldMk cId="180056019" sldId="386"/>
            <ac:spMk id="65" creationId="{FF2C0178-F814-BBD9-1C7A-E4AE1B911254}"/>
          </ac:spMkLst>
        </pc:spChg>
        <pc:picChg chg="del">
          <ac:chgData name="Matthew Vologzhin" userId="4c8302d60a1852bc" providerId="LiveId" clId="{1E3879BC-CB79-4F4E-B4C7-F5B5181D6E41}" dt="2025-12-16T12:23:58.527" v="4881" actId="478"/>
          <ac:picMkLst>
            <pc:docMk/>
            <pc:sldMk cId="180056019" sldId="386"/>
            <ac:picMk id="2" creationId="{6D372482-AD6D-6E9B-5C59-554E9F5A5282}"/>
          </ac:picMkLst>
        </pc:picChg>
        <pc:picChg chg="del">
          <ac:chgData name="Matthew Vologzhin" userId="4c8302d60a1852bc" providerId="LiveId" clId="{1E3879BC-CB79-4F4E-B4C7-F5B5181D6E41}" dt="2025-12-16T12:23:58.527" v="4881" actId="478"/>
          <ac:picMkLst>
            <pc:docMk/>
            <pc:sldMk cId="180056019" sldId="386"/>
            <ac:picMk id="3" creationId="{569A858B-2267-F2B1-75A0-548B0FD98DD3}"/>
          </ac:picMkLst>
        </pc:picChg>
        <pc:picChg chg="add mod">
          <ac:chgData name="Matthew Vologzhin" userId="4c8302d60a1852bc" providerId="LiveId" clId="{1E3879BC-CB79-4F4E-B4C7-F5B5181D6E41}" dt="2025-12-16T12:25:18.795" v="4902" actId="1076"/>
          <ac:picMkLst>
            <pc:docMk/>
            <pc:sldMk cId="180056019" sldId="386"/>
            <ac:picMk id="4" creationId="{F547F80C-0ACA-6B18-1B16-788094E5B686}"/>
          </ac:picMkLst>
        </pc:picChg>
        <pc:picChg chg="add mod">
          <ac:chgData name="Matthew Vologzhin" userId="4c8302d60a1852bc" providerId="LiveId" clId="{1E3879BC-CB79-4F4E-B4C7-F5B5181D6E41}" dt="2025-12-16T12:25:10.190" v="4900"/>
          <ac:picMkLst>
            <pc:docMk/>
            <pc:sldMk cId="180056019" sldId="386"/>
            <ac:picMk id="5" creationId="{7843E4FA-C63D-6D34-5374-C56E476D3100}"/>
          </ac:picMkLst>
        </pc:picChg>
        <pc:picChg chg="add mod">
          <ac:chgData name="Matthew Vologzhin" userId="4c8302d60a1852bc" providerId="LiveId" clId="{1E3879BC-CB79-4F4E-B4C7-F5B5181D6E41}" dt="2025-12-16T12:25:10.190" v="4900"/>
          <ac:picMkLst>
            <pc:docMk/>
            <pc:sldMk cId="180056019" sldId="386"/>
            <ac:picMk id="6" creationId="{F7F13119-588E-1B59-94D7-AF140DC65EAB}"/>
          </ac:picMkLst>
        </pc:picChg>
      </pc:sldChg>
      <pc:sldChg chg="addSp delSp modSp add mod delAnim">
        <pc:chgData name="Matthew Vologzhin" userId="4c8302d60a1852bc" providerId="LiveId" clId="{1E3879BC-CB79-4F4E-B4C7-F5B5181D6E41}" dt="2025-12-16T12:29:29.475" v="4985" actId="208"/>
        <pc:sldMkLst>
          <pc:docMk/>
          <pc:sldMk cId="4215517159" sldId="387"/>
        </pc:sldMkLst>
        <pc:spChg chg="mod">
          <ac:chgData name="Matthew Vologzhin" userId="4c8302d60a1852bc" providerId="LiveId" clId="{1E3879BC-CB79-4F4E-B4C7-F5B5181D6E41}" dt="2025-12-16T12:28:26.240" v="4978" actId="20577"/>
          <ac:spMkLst>
            <pc:docMk/>
            <pc:sldMk cId="4215517159" sldId="387"/>
            <ac:spMk id="65" creationId="{D44B2B64-2668-311B-44FB-26880957856C}"/>
          </ac:spMkLst>
        </pc:spChg>
        <pc:picChg chg="del">
          <ac:chgData name="Matthew Vologzhin" userId="4c8302d60a1852bc" providerId="LiveId" clId="{1E3879BC-CB79-4F4E-B4C7-F5B5181D6E41}" dt="2025-12-16T12:26:14.516" v="4909" actId="21"/>
          <ac:picMkLst>
            <pc:docMk/>
            <pc:sldMk cId="4215517159" sldId="387"/>
            <ac:picMk id="2" creationId="{A087B982-5F38-CEE5-0F3E-5ED1A78DA56A}"/>
          </ac:picMkLst>
        </pc:picChg>
        <pc:picChg chg="add del">
          <ac:chgData name="Matthew Vologzhin" userId="4c8302d60a1852bc" providerId="LiveId" clId="{1E3879BC-CB79-4F4E-B4C7-F5B5181D6E41}" dt="2025-12-16T12:25:43.735" v="4908" actId="478"/>
          <ac:picMkLst>
            <pc:docMk/>
            <pc:sldMk cId="4215517159" sldId="387"/>
            <ac:picMk id="3" creationId="{B8AEECB1-A98E-9637-BECC-DDD7A42DD478}"/>
          </ac:picMkLst>
        </pc:picChg>
        <pc:picChg chg="add mod">
          <ac:chgData name="Matthew Vologzhin" userId="4c8302d60a1852bc" providerId="LiveId" clId="{1E3879BC-CB79-4F4E-B4C7-F5B5181D6E41}" dt="2025-12-16T12:29:29.475" v="4985" actId="208"/>
          <ac:picMkLst>
            <pc:docMk/>
            <pc:sldMk cId="4215517159" sldId="387"/>
            <ac:picMk id="4" creationId="{290BE86A-B1A8-2FE8-6EBB-1D6EDDCAFA2C}"/>
          </ac:picMkLst>
        </pc:picChg>
        <pc:picChg chg="add del">
          <ac:chgData name="Matthew Vologzhin" userId="4c8302d60a1852bc" providerId="LiveId" clId="{1E3879BC-CB79-4F4E-B4C7-F5B5181D6E41}" dt="2025-12-16T12:25:43.735" v="4908" actId="478"/>
          <ac:picMkLst>
            <pc:docMk/>
            <pc:sldMk cId="4215517159" sldId="387"/>
            <ac:picMk id="5" creationId="{585CC02A-C9B3-FA54-1A97-EEBC361D5611}"/>
          </ac:picMkLst>
        </pc:picChg>
        <pc:picChg chg="add del">
          <ac:chgData name="Matthew Vologzhin" userId="4c8302d60a1852bc" providerId="LiveId" clId="{1E3879BC-CB79-4F4E-B4C7-F5B5181D6E41}" dt="2025-12-16T12:25:43.735" v="4908" actId="478"/>
          <ac:picMkLst>
            <pc:docMk/>
            <pc:sldMk cId="4215517159" sldId="387"/>
            <ac:picMk id="8" creationId="{B54A8450-6D04-0802-25FA-6891CD6244CC}"/>
          </ac:picMkLst>
        </pc:picChg>
        <pc:picChg chg="add del">
          <ac:chgData name="Matthew Vologzhin" userId="4c8302d60a1852bc" providerId="LiveId" clId="{1E3879BC-CB79-4F4E-B4C7-F5B5181D6E41}" dt="2025-12-16T12:25:43.735" v="4908" actId="478"/>
          <ac:picMkLst>
            <pc:docMk/>
            <pc:sldMk cId="4215517159" sldId="387"/>
            <ac:picMk id="9" creationId="{5798BE53-128C-30A0-7013-BBF9A87DBF1F}"/>
          </ac:picMkLst>
        </pc:picChg>
        <pc:picChg chg="add del">
          <ac:chgData name="Matthew Vologzhin" userId="4c8302d60a1852bc" providerId="LiveId" clId="{1E3879BC-CB79-4F4E-B4C7-F5B5181D6E41}" dt="2025-12-16T12:25:43.735" v="4908" actId="478"/>
          <ac:picMkLst>
            <pc:docMk/>
            <pc:sldMk cId="4215517159" sldId="387"/>
            <ac:picMk id="11" creationId="{E6A872F1-DFA8-723B-8450-D7FB013EDC4E}"/>
          </ac:picMkLst>
        </pc:picChg>
        <pc:picChg chg="add del">
          <ac:chgData name="Matthew Vologzhin" userId="4c8302d60a1852bc" providerId="LiveId" clId="{1E3879BC-CB79-4F4E-B4C7-F5B5181D6E41}" dt="2025-12-16T12:25:43.735" v="4908" actId="478"/>
          <ac:picMkLst>
            <pc:docMk/>
            <pc:sldMk cId="4215517159" sldId="387"/>
            <ac:picMk id="12" creationId="{D3C1949C-97D4-D9A0-52AC-395E638D7A66}"/>
          </ac:picMkLst>
        </pc:picChg>
        <pc:picChg chg="add del">
          <ac:chgData name="Matthew Vologzhin" userId="4c8302d60a1852bc" providerId="LiveId" clId="{1E3879BC-CB79-4F4E-B4C7-F5B5181D6E41}" dt="2025-12-16T12:25:42.045" v="4907" actId="478"/>
          <ac:picMkLst>
            <pc:docMk/>
            <pc:sldMk cId="4215517159" sldId="387"/>
            <ac:picMk id="52" creationId="{6C420C3A-DA7A-1EA1-5C72-E5C58BB5FA63}"/>
          </ac:picMkLst>
        </pc:picChg>
      </pc:sldChg>
      <pc:sldChg chg="addSp modSp add mod">
        <pc:chgData name="Matthew Vologzhin" userId="4c8302d60a1852bc" providerId="LiveId" clId="{1E3879BC-CB79-4F4E-B4C7-F5B5181D6E41}" dt="2025-12-16T12:51:05.297" v="5099"/>
        <pc:sldMkLst>
          <pc:docMk/>
          <pc:sldMk cId="780291770" sldId="388"/>
        </pc:sldMkLst>
        <pc:spChg chg="mod">
          <ac:chgData name="Matthew Vologzhin" userId="4c8302d60a1852bc" providerId="LiveId" clId="{1E3879BC-CB79-4F4E-B4C7-F5B5181D6E41}" dt="2025-12-16T12:30:02.486" v="5084" actId="20577"/>
          <ac:spMkLst>
            <pc:docMk/>
            <pc:sldMk cId="780291770" sldId="388"/>
            <ac:spMk id="65" creationId="{2B3C1ECB-2DF3-CA72-8D40-45AB1713965C}"/>
          </ac:spMkLst>
        </pc:spChg>
        <pc:picChg chg="add mod">
          <ac:chgData name="Matthew Vologzhin" userId="4c8302d60a1852bc" providerId="LiveId" clId="{1E3879BC-CB79-4F4E-B4C7-F5B5181D6E41}" dt="2025-12-16T12:51:05.297" v="5099"/>
          <ac:picMkLst>
            <pc:docMk/>
            <pc:sldMk cId="780291770" sldId="388"/>
            <ac:picMk id="2" creationId="{0F34ABA8-239D-FE0E-2021-9CE53D1BC21F}"/>
          </ac:picMkLst>
        </pc:picChg>
      </pc:sldChg>
      <pc:sldChg chg="addSp delSp modSp add mod">
        <pc:chgData name="Matthew Vologzhin" userId="4c8302d60a1852bc" providerId="LiveId" clId="{1E3879BC-CB79-4F4E-B4C7-F5B5181D6E41}" dt="2025-12-16T13:01:47.864" v="5374"/>
        <pc:sldMkLst>
          <pc:docMk/>
          <pc:sldMk cId="813156157" sldId="389"/>
        </pc:sldMkLst>
        <pc:spChg chg="mod">
          <ac:chgData name="Matthew Vologzhin" userId="4c8302d60a1852bc" providerId="LiveId" clId="{1E3879BC-CB79-4F4E-B4C7-F5B5181D6E41}" dt="2025-12-16T13:01:26.884" v="5366" actId="20577"/>
          <ac:spMkLst>
            <pc:docMk/>
            <pc:sldMk cId="813156157" sldId="389"/>
            <ac:spMk id="65" creationId="{3167E791-C2E6-4144-89B5-C51170DDBB28}"/>
          </ac:spMkLst>
        </pc:spChg>
        <pc:picChg chg="del">
          <ac:chgData name="Matthew Vologzhin" userId="4c8302d60a1852bc" providerId="LiveId" clId="{1E3879BC-CB79-4F4E-B4C7-F5B5181D6E41}" dt="2025-12-16T13:01:28.466" v="5367" actId="478"/>
          <ac:picMkLst>
            <pc:docMk/>
            <pc:sldMk cId="813156157" sldId="389"/>
            <ac:picMk id="2" creationId="{6E644729-10F4-D72C-45FB-741483CA1ABF}"/>
          </ac:picMkLst>
        </pc:picChg>
        <pc:picChg chg="add mod">
          <ac:chgData name="Matthew Vologzhin" userId="4c8302d60a1852bc" providerId="LiveId" clId="{1E3879BC-CB79-4F4E-B4C7-F5B5181D6E41}" dt="2025-12-16T13:01:47.864" v="5374"/>
          <ac:picMkLst>
            <pc:docMk/>
            <pc:sldMk cId="813156157" sldId="389"/>
            <ac:picMk id="3" creationId="{A3EDCB1B-8590-2550-531A-9E45E359A304}"/>
          </ac:picMkLst>
        </pc:picChg>
      </pc:sldChg>
    </pc:docChg>
  </pc:docChgLst>
  <pc:docChgLst>
    <pc:chgData name="Матвей Вологжин" userId="4c8302d60a1852bc" providerId="LiveId" clId="{1E3879BC-CB79-4F4E-B4C7-F5B5181D6E41}"/>
    <pc:docChg chg="undo custSel addSld delSld modSld modSection">
      <pc:chgData name="Матвей Вологжин" userId="4c8302d60a1852bc" providerId="LiveId" clId="{1E3879BC-CB79-4F4E-B4C7-F5B5181D6E41}" dt="2025-12-01T11:40:48.653" v="1089" actId="20577"/>
      <pc:docMkLst>
        <pc:docMk/>
      </pc:docMkLst>
      <pc:sldChg chg="modSp mod">
        <pc:chgData name="Матвей Вологжин" userId="4c8302d60a1852bc" providerId="LiveId" clId="{1E3879BC-CB79-4F4E-B4C7-F5B5181D6E41}" dt="2025-12-01T11:26:47.419" v="80" actId="20577"/>
        <pc:sldMkLst>
          <pc:docMk/>
          <pc:sldMk cId="624276385" sldId="256"/>
        </pc:sldMkLst>
        <pc:spChg chg="mod">
          <ac:chgData name="Матвей Вологжин" userId="4c8302d60a1852bc" providerId="LiveId" clId="{1E3879BC-CB79-4F4E-B4C7-F5B5181D6E41}" dt="2025-12-01T11:26:47.419" v="80" actId="20577"/>
          <ac:spMkLst>
            <pc:docMk/>
            <pc:sldMk cId="624276385" sldId="256"/>
            <ac:spMk id="4" creationId="{0B4C9D6A-5137-052B-4230-920EEDECFC18}"/>
          </ac:spMkLst>
        </pc:spChg>
        <pc:spChg chg="mod">
          <ac:chgData name="Матвей Вологжин" userId="4c8302d60a1852bc" providerId="LiveId" clId="{1E3879BC-CB79-4F4E-B4C7-F5B5181D6E41}" dt="2025-12-01T11:26:41.868" v="74" actId="20577"/>
          <ac:spMkLst>
            <pc:docMk/>
            <pc:sldMk cId="624276385" sldId="256"/>
            <ac:spMk id="1033" creationId="{E6899039-F29F-59CD-7235-4158A38F5FB0}"/>
          </ac:spMkLst>
        </pc:spChg>
      </pc:sldChg>
      <pc:sldChg chg="modSp mod">
        <pc:chgData name="Матвей Вологжин" userId="4c8302d60a1852bc" providerId="LiveId" clId="{1E3879BC-CB79-4F4E-B4C7-F5B5181D6E41}" dt="2025-12-01T11:35:19.775" v="417" actId="1035"/>
        <pc:sldMkLst>
          <pc:docMk/>
          <pc:sldMk cId="2120704067" sldId="368"/>
        </pc:sldMkLst>
        <pc:spChg chg="mod">
          <ac:chgData name="Матвей Вологжин" userId="4c8302d60a1852bc" providerId="LiveId" clId="{1E3879BC-CB79-4F4E-B4C7-F5B5181D6E41}" dt="2025-12-01T11:35:19.775" v="417" actId="1035"/>
          <ac:spMkLst>
            <pc:docMk/>
            <pc:sldMk cId="2120704067" sldId="368"/>
            <ac:spMk id="8" creationId="{5B7BFBA1-39EB-6398-8A54-09200BCC2ADF}"/>
          </ac:spMkLst>
        </pc:spChg>
        <pc:picChg chg="mod">
          <ac:chgData name="Матвей Вологжин" userId="4c8302d60a1852bc" providerId="LiveId" clId="{1E3879BC-CB79-4F4E-B4C7-F5B5181D6E41}" dt="2025-12-01T11:35:19.775" v="417" actId="1035"/>
          <ac:picMkLst>
            <pc:docMk/>
            <pc:sldMk cId="2120704067" sldId="368"/>
            <ac:picMk id="3" creationId="{4D3DAC3C-C863-7B5E-5719-1C0AAF7B84D4}"/>
          </ac:picMkLst>
        </pc:picChg>
      </pc:sldChg>
      <pc:sldChg chg="modSp mod">
        <pc:chgData name="Матвей Вологжин" userId="4c8302d60a1852bc" providerId="LiveId" clId="{1E3879BC-CB79-4F4E-B4C7-F5B5181D6E41}" dt="2025-12-01T11:40:48.653" v="1089" actId="20577"/>
        <pc:sldMkLst>
          <pc:docMk/>
          <pc:sldMk cId="1715285253" sldId="372"/>
        </pc:sldMkLst>
        <pc:spChg chg="mod">
          <ac:chgData name="Матвей Вологжин" userId="4c8302d60a1852bc" providerId="LiveId" clId="{1E3879BC-CB79-4F4E-B4C7-F5B5181D6E41}" dt="2025-12-01T11:40:40.650" v="1071"/>
          <ac:spMkLst>
            <pc:docMk/>
            <pc:sldMk cId="1715285253" sldId="372"/>
            <ac:spMk id="2" creationId="{1CD1C1ED-3B1D-9DE1-C8C8-9AC16623CB80}"/>
          </ac:spMkLst>
        </pc:spChg>
        <pc:spChg chg="mod">
          <ac:chgData name="Матвей Вологжин" userId="4c8302d60a1852bc" providerId="LiveId" clId="{1E3879BC-CB79-4F4E-B4C7-F5B5181D6E41}" dt="2025-12-01T11:40:48.653" v="1089" actId="20577"/>
          <ac:spMkLst>
            <pc:docMk/>
            <pc:sldMk cId="1715285253" sldId="372"/>
            <ac:spMk id="65" creationId="{590D8FDE-5A0A-8BEB-8FA3-90A4879A994D}"/>
          </ac:spMkLst>
        </pc:spChg>
      </pc:sldChg>
      <pc:sldChg chg="addSp delSp modSp mod">
        <pc:chgData name="Матвей Вологжин" userId="4c8302d60a1852bc" providerId="LiveId" clId="{1E3879BC-CB79-4F4E-B4C7-F5B5181D6E41}" dt="2025-12-01T11:35:58.157" v="461" actId="20577"/>
        <pc:sldMkLst>
          <pc:docMk/>
          <pc:sldMk cId="4185331514" sldId="374"/>
        </pc:sldMkLst>
        <pc:spChg chg="mod">
          <ac:chgData name="Матвей Вологжин" userId="4c8302d60a1852bc" providerId="LiveId" clId="{1E3879BC-CB79-4F4E-B4C7-F5B5181D6E41}" dt="2025-12-01T11:35:58.157" v="461" actId="20577"/>
          <ac:spMkLst>
            <pc:docMk/>
            <pc:sldMk cId="4185331514" sldId="374"/>
            <ac:spMk id="65" creationId="{44185C6A-BFF1-B05D-AE4E-DDB5D222EAA8}"/>
          </ac:spMkLst>
        </pc:spChg>
        <pc:picChg chg="add mod modCrop">
          <ac:chgData name="Матвей Вологжин" userId="4c8302d60a1852bc" providerId="LiveId" clId="{1E3879BC-CB79-4F4E-B4C7-F5B5181D6E41}" dt="2025-12-01T11:29:30.079" v="172" actId="1582"/>
          <ac:picMkLst>
            <pc:docMk/>
            <pc:sldMk cId="4185331514" sldId="374"/>
            <ac:picMk id="3" creationId="{16CB8F47-DC28-56F6-52B8-298D80912636}"/>
          </ac:picMkLst>
        </pc:picChg>
      </pc:sldChg>
      <pc:sldChg chg="modSp mod">
        <pc:chgData name="Матвей Вологжин" userId="4c8302d60a1852bc" providerId="LiveId" clId="{1E3879BC-CB79-4F4E-B4C7-F5B5181D6E41}" dt="2025-12-01T11:35:32.950" v="428" actId="1035"/>
        <pc:sldMkLst>
          <pc:docMk/>
          <pc:sldMk cId="3915088005" sldId="381"/>
        </pc:sldMkLst>
        <pc:spChg chg="mod">
          <ac:chgData name="Матвей Вологжин" userId="4c8302d60a1852bc" providerId="LiveId" clId="{1E3879BC-CB79-4F4E-B4C7-F5B5181D6E41}" dt="2025-12-01T11:35:32.950" v="428" actId="1035"/>
          <ac:spMkLst>
            <pc:docMk/>
            <pc:sldMk cId="3915088005" sldId="381"/>
            <ac:spMk id="6" creationId="{C2B323D3-7783-DEA6-C1EC-70B5DD6DF939}"/>
          </ac:spMkLst>
        </pc:spChg>
      </pc:sldChg>
      <pc:sldChg chg="addSp modSp add mod">
        <pc:chgData name="Матвей Вологжин" userId="4c8302d60a1852bc" providerId="LiveId" clId="{1E3879BC-CB79-4F4E-B4C7-F5B5181D6E41}" dt="2025-12-01T11:29:49.403" v="178"/>
        <pc:sldMkLst>
          <pc:docMk/>
          <pc:sldMk cId="1532508352" sldId="384"/>
        </pc:sldMkLst>
        <pc:picChg chg="mod">
          <ac:chgData name="Матвей Вологжин" userId="4c8302d60a1852bc" providerId="LiveId" clId="{1E3879BC-CB79-4F4E-B4C7-F5B5181D6E41}" dt="2025-12-01T11:29:47.345" v="175" actId="14826"/>
          <ac:picMkLst>
            <pc:docMk/>
            <pc:sldMk cId="1532508352" sldId="384"/>
            <ac:picMk id="3" creationId="{C5AEB53B-98B8-76FD-4744-4E2C6B0A1130}"/>
          </ac:picMkLst>
        </pc:picChg>
      </pc:sldChg>
      <pc:sldChg chg="addSp modSp add mod">
        <pc:chgData name="Матвей Вологжин" userId="4c8302d60a1852bc" providerId="LiveId" clId="{1E3879BC-CB79-4F4E-B4C7-F5B5181D6E41}" dt="2025-12-01T11:33:47.650" v="267" actId="1038"/>
        <pc:sldMkLst>
          <pc:docMk/>
          <pc:sldMk cId="2510324044" sldId="385"/>
        </pc:sldMkLst>
        <pc:picChg chg="mod">
          <ac:chgData name="Матвей Вологжин" userId="4c8302d60a1852bc" providerId="LiveId" clId="{1E3879BC-CB79-4F4E-B4C7-F5B5181D6E41}" dt="2025-12-01T11:33:47.650" v="267" actId="1038"/>
          <ac:picMkLst>
            <pc:docMk/>
            <pc:sldMk cId="2510324044" sldId="385"/>
            <ac:picMk id="3" creationId="{B7A82627-A5E9-347C-A3DC-6C39E0F2B56C}"/>
          </ac:picMkLst>
        </pc:picChg>
        <pc:picChg chg="add mod">
          <ac:chgData name="Матвей Вологжин" userId="4c8302d60a1852bc" providerId="LiveId" clId="{1E3879BC-CB79-4F4E-B4C7-F5B5181D6E41}" dt="2025-12-01T11:33:47.650" v="267" actId="1038"/>
          <ac:picMkLst>
            <pc:docMk/>
            <pc:sldMk cId="2510324044" sldId="385"/>
            <ac:picMk id="5" creationId="{0FA08B85-A551-D824-1326-E2CBDD9860D6}"/>
          </ac:picMkLst>
        </pc:picChg>
        <pc:picChg chg="add mod">
          <ac:chgData name="Матвей Вологжин" userId="4c8302d60a1852bc" providerId="LiveId" clId="{1E3879BC-CB79-4F4E-B4C7-F5B5181D6E41}" dt="2025-12-01T11:33:47.650" v="267" actId="1038"/>
          <ac:picMkLst>
            <pc:docMk/>
            <pc:sldMk cId="2510324044" sldId="385"/>
            <ac:picMk id="8" creationId="{3F08EE90-23BB-9E2C-B9BF-576613639233}"/>
          </ac:picMkLst>
        </pc:picChg>
        <pc:picChg chg="add mod">
          <ac:chgData name="Матвей Вологжин" userId="4c8302d60a1852bc" providerId="LiveId" clId="{1E3879BC-CB79-4F4E-B4C7-F5B5181D6E41}" dt="2025-12-01T11:33:47.650" v="267" actId="1038"/>
          <ac:picMkLst>
            <pc:docMk/>
            <pc:sldMk cId="2510324044" sldId="385"/>
            <ac:picMk id="9" creationId="{490CF151-27F9-3310-3FFF-FDED4FB7AD73}"/>
          </ac:picMkLst>
        </pc:picChg>
        <pc:picChg chg="add mod">
          <ac:chgData name="Матвей Вологжин" userId="4c8302d60a1852bc" providerId="LiveId" clId="{1E3879BC-CB79-4F4E-B4C7-F5B5181D6E41}" dt="2025-12-01T11:33:47.650" v="267" actId="1038"/>
          <ac:picMkLst>
            <pc:docMk/>
            <pc:sldMk cId="2510324044" sldId="385"/>
            <ac:picMk id="11" creationId="{4BC7EF36-1E52-AE74-3DAD-3248C94F89DD}"/>
          </ac:picMkLst>
        </pc:picChg>
        <pc:picChg chg="add mod">
          <ac:chgData name="Матвей Вологжин" userId="4c8302d60a1852bc" providerId="LiveId" clId="{1E3879BC-CB79-4F4E-B4C7-F5B5181D6E41}" dt="2025-12-01T11:33:47.650" v="267" actId="1038"/>
          <ac:picMkLst>
            <pc:docMk/>
            <pc:sldMk cId="2510324044" sldId="385"/>
            <ac:picMk id="12" creationId="{34B9AD33-A857-8A46-1F97-D9C6A09B27E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25771-B83F-4E16-83C5-F8976F1BCA9A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92A46-200A-4C71-A2F2-2F62A93EF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11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366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310F4-0607-5894-B69E-950851A12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8E293C-9583-0A7A-7ABD-CCED857AD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6C79BA-878B-1919-9B7C-04259BC98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BB194-064B-11B0-ADBB-293240859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651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E2952-1AB4-9235-A3A8-425167633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8EBF6C-072B-294E-D8AB-1236443921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EDB58F-45F7-B0D7-9273-0C64815CDA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1E3FC-DF0F-93D6-B718-8D20D9426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128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D0715-74CB-EB30-BA76-F557712E7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760A9-C9AD-2086-9523-E357285B2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4B6EA-D976-F886-DE36-65E439F755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97387-74E6-BDF2-A27A-84FB6A766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789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7C0C1-E877-669E-7089-337B3179D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975A31-C492-8A8B-01B5-C8C92B372C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3C4FAF-4875-B620-EDBD-94F99E317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FE8AC-941B-EA05-12C4-95EC34F79E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572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3CC83-3D70-B12D-D0C8-17F1F81EC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215B2A-7752-3445-6639-1E50D251F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B0AD89-EA93-B4E6-4B80-067B889EE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90EF9-EB7C-6AB6-9C89-95BD89891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45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028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0A795-F46D-A239-C664-8539598EC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3ADD05-D42D-20BB-0867-0C2300F18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0D06E-D661-2451-A0B7-D5D25B85B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4990D-0B53-DB3B-87C6-220FC9692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635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281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CD845-A71A-F7D4-E150-233AA7497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28D5B1-4E63-6C0B-2F91-3AAF969E3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F54243-9C42-C331-4791-AD7DE4AF3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3069F-AA03-1888-9AAB-AAC7F3B55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822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A7C77-0A10-43C1-EABA-90113825E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6CC1D9-38CA-F1BD-1D8C-CA4DB87DA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9A5014-8E56-41F2-0B41-F7E4010C6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D682F-AA70-7FF7-4A09-29EC714460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678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9E42A-7E2B-2A0D-CCDA-4CA54AF52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293D8C-2E80-C15C-8C10-75ACC844DC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F896A5-B4EA-8902-E566-D3D537E45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EB29-9C7B-5466-2323-3307E8707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398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A503C-927D-9E5C-A168-1B4145D27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9514DB-6810-54CB-035B-12126627D3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02B220-1647-F153-C5F0-D72207D9D0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88667-E248-72B7-6C98-DEC897B1B3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49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66D84-2801-305F-1BFB-1B8F84FE9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EB9B6D-3197-DCE2-7CE8-958CA4475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DEE612-C060-8BF1-CB3F-970762CD9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AEFE5-6762-EB0D-D30C-7BEB1DF01A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3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82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A4563-A7BE-68E5-84A2-CA8BD2B75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37AEB-13D4-82F8-69BF-2F612AC75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ED417-826C-294A-CA42-AFB23933D9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852F2-830B-B84D-2422-FADC6871F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92A46-200A-4C71-A2F2-2F62A93EFE4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930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4CF54-8EEA-4495-B09C-8D6F29C04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9F2FD-3A72-47DB-8634-58B7D6CE0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E5534-FC7C-4435-824C-FAB870FE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1E2AB-F8FD-4367-8728-779EFD1FF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3F996-2AD3-4D13-91D1-C07382CA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2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EBED2-D679-4E52-BE59-2E325D7C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2E9B3-8944-4B67-98E5-D1CC6B9B7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B00E0-BF46-452F-BA4A-84421359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446A9-A479-4A64-8F37-2659100E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20A03-CE2A-48A9-A770-B09040F0E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54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3D671-FAED-4C40-BFE4-0C917F736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26498-271B-4F90-A8AC-048648F54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03802-313F-4B34-94CF-2C014963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F0749-D2F4-4B49-A6BE-D9E3E0630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67D7B-ED42-4A9A-9122-6C39ABA10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2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FBBF2-67A9-4663-80E2-001B2BCE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311E2-8CD0-4A9B-8BC1-0F72E9F7D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24624-437A-4166-A2E8-D64D1DF1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E16D-FAF7-4DFE-9F07-A44610325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08877-42BF-42F8-9DB6-9795D8982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56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DF6DB-0978-47D1-BA52-EF4F9872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9D165-B221-4EAA-A32E-9D300537B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53E1A-3F76-4CF2-9AFA-5E870488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3EC5A-3E60-4892-BD8D-E45524BE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F3233-7C8C-4436-AACB-1DADD25C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91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4D1B3-74A3-4273-BEC9-46E8BDE8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4AB1-4FA8-4D2A-BEDC-C436DA4A1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0D012-08E2-4583-A3E9-145FA386F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2940-BC52-4050-99E4-539FAA3DD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0536A-10CA-485A-A5FB-CB4F9067D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2EA61-AE74-4A47-827C-DE17F6B4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28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8A77-CAF5-4D83-AACC-7F9EB306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AC0B4-8B03-40B3-A0A7-0109D7819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FC1A5-DAF3-43AF-BEC0-905BD1F20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CEE6F-098D-4453-819C-E3320C991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6EE55-B877-4E94-8BAB-39EA4BA27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508AF-4D7A-412C-A383-6B4C2FE2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E66C7D-9734-4135-AE4A-1FEB6861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2151C-832D-492B-B93E-ADE98C66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19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64E54-61A4-417E-B90C-1EBBC32E3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A7FEC-D1E6-44BD-83DD-B72C0F68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56E61-4F4E-443F-B598-0630EF38F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D3EA0-E843-4087-9216-988781EC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83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D40BB-AE34-43EC-AE5E-BC6E30F8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350C6-A3B2-463D-9EA7-B3CE9F5C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4CB65-1DD1-482A-983E-200096F3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1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9A95B-87B7-4F4B-A6C8-7D2AC666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DC1CD-7CC5-4001-B689-A8B506B8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FF1EB-EBCF-4D36-8E48-0E8F0B071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6BC42-FFB8-4EEF-96F4-1346E103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45D8-36C9-416E-A9D1-A188298B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4E651-F411-4017-8310-9CFB34EE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3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CCB0A-4738-41B3-BC80-4FA06019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DF75C-485B-426A-983F-39DAC2873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61EAF-3C47-47EF-9322-EC98C32A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365A6-851D-4233-B481-DAC60A27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805A0-5B7A-447E-862F-3EDD63BF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9A59E-D153-49DA-AB29-549E5C0D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3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8B2CE-42C4-4D96-9C44-F198B4C1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04623-4DA2-4A9A-B4A3-66D37ED30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85A3F-8452-46A9-B877-E7E501FD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5D67-2C6D-4150-AE39-9C5D4B9BD392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DA581-431D-4E1D-A1FC-50F037E8D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D3C42-B7B5-4F2E-8BDB-9072DA709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9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53C7EF78-64D5-4FE1-853C-3A306A07DD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73" y="1474001"/>
            <a:ext cx="4514127" cy="39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42376E-ED03-FD3C-2990-1C39AC26D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0026993" y="5501090"/>
            <a:ext cx="1905739" cy="1183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4C9D6A-5137-052B-4230-920EEDECFC18}"/>
              </a:ext>
            </a:extLst>
          </p:cNvPr>
          <p:cNvSpPr txBox="1"/>
          <p:nvPr/>
        </p:nvSpPr>
        <p:spPr>
          <a:xfrm>
            <a:off x="2817471" y="6546558"/>
            <a:ext cx="6557058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24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02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A53F2-2F7F-C127-1F80-DEB2849FE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8728302" y="5518608"/>
            <a:ext cx="1202190" cy="1183198"/>
          </a:xfrm>
          <a:prstGeom prst="rect">
            <a:avLst/>
          </a:prstGeom>
          <a:effectLst>
            <a:outerShdw dist="254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1033" name="Title 1">
            <a:extLst>
              <a:ext uri="{FF2B5EF4-FFF2-40B4-BE49-F238E27FC236}">
                <a16:creationId xmlns:a16="http://schemas.microsoft.com/office/drawing/2014/main" id="{E6899039-F29F-59CD-7235-4158A38F5FB0}"/>
              </a:ext>
            </a:extLst>
          </p:cNvPr>
          <p:cNvSpPr txBox="1">
            <a:spLocks/>
          </p:cNvSpPr>
          <p:nvPr/>
        </p:nvSpPr>
        <p:spPr>
          <a:xfrm>
            <a:off x="3678307" y="1067646"/>
            <a:ext cx="822188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latin typeface="+mn-lt"/>
                <a:ea typeface="Calibri Bold" panose="020F0702030404030204" pitchFamily="34" charset="0"/>
                <a:cs typeface="Calibri Bold" panose="020F0702030404030204" pitchFamily="34" charset="0"/>
              </a:rPr>
              <a:t>«Мама, я в телевизоре»</a:t>
            </a:r>
          </a:p>
        </p:txBody>
      </p:sp>
      <p:sp>
        <p:nvSpPr>
          <p:cNvPr id="1034" name="Subtitle 2">
            <a:extLst>
              <a:ext uri="{FF2B5EF4-FFF2-40B4-BE49-F238E27FC236}">
                <a16:creationId xmlns:a16="http://schemas.microsoft.com/office/drawing/2014/main" id="{2ACF118F-2A6A-C053-DF00-42A1083E51C4}"/>
              </a:ext>
            </a:extLst>
          </p:cNvPr>
          <p:cNvSpPr txBox="1">
            <a:spLocks/>
          </p:cNvSpPr>
          <p:nvPr/>
        </p:nvSpPr>
        <p:spPr>
          <a:xfrm>
            <a:off x="3678307" y="341460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50000"/>
              </a:lnSpc>
            </a:pPr>
            <a:r>
              <a:rPr lang="ru-RU" u="sng" dirty="0"/>
              <a:t>Матвей Вологжин</a:t>
            </a:r>
          </a:p>
          <a:p>
            <a:pPr algn="l">
              <a:lnSpc>
                <a:spcPct val="50000"/>
              </a:lnSpc>
            </a:pPr>
            <a:r>
              <a:rPr lang="ru-RU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Магистрант </a:t>
            </a:r>
            <a:r>
              <a:rPr lang="en-US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| </a:t>
            </a:r>
            <a:r>
              <a:rPr lang="ru-RU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1 курс</a:t>
            </a:r>
            <a:r>
              <a:rPr lang="en-US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 </a:t>
            </a:r>
            <a:r>
              <a:rPr lang="en-US" sz="1200" dirty="0"/>
              <a:t>(Faculty of Physics)</a:t>
            </a:r>
            <a:endParaRPr lang="ru-RU" b="1" dirty="0">
              <a:solidFill>
                <a:srgbClr val="FF9900"/>
              </a:solidFill>
              <a:effectLst>
                <a:outerShdw dist="38100" dir="54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276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48381-3BAE-3458-3EA3-A4554C8C9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6347E58B-4283-448A-D102-9D42C3804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FCD0E9AC-D7E0-E486-E30B-EE6E725A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15AB67-6C59-CA51-9014-42E81666B7ED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F7FFBD2A-69A4-F9E6-E899-7445EFA9B19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Выступление</a:t>
            </a:r>
            <a:r>
              <a:rPr lang="en-US" sz="36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Россия-1</a:t>
            </a:r>
            <a:endParaRPr lang="en-US" sz="36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514D1510-96D9-6D7E-FD79-2774A941D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D6EE231-F6DA-701A-C1CD-7972BAC80688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6993A491-69F0-5D84-AB9D-82B10E4E9D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7BC3824-15BF-95E0-F0B9-B0FBBDD43E2E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6688CC-F3D0-AA3B-575A-DFF17BA5C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415" y="1923566"/>
            <a:ext cx="7215170" cy="4045096"/>
          </a:xfrm>
          <a:custGeom>
            <a:avLst/>
            <a:gdLst>
              <a:gd name="csX0" fmla="*/ 0 w 7215170"/>
              <a:gd name="csY0" fmla="*/ 0 h 4045096"/>
              <a:gd name="csX1" fmla="*/ 7215170 w 7215170"/>
              <a:gd name="csY1" fmla="*/ 0 h 4045096"/>
              <a:gd name="csX2" fmla="*/ 7215170 w 7215170"/>
              <a:gd name="csY2" fmla="*/ 4045096 h 4045096"/>
              <a:gd name="csX3" fmla="*/ 0 w 7215170"/>
              <a:gd name="csY3" fmla="*/ 4045096 h 4045096"/>
              <a:gd name="csX4" fmla="*/ 0 w 7215170"/>
              <a:gd name="csY4" fmla="*/ 0 h 40450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215170" h="4045096" fill="none" extrusionOk="0">
                <a:moveTo>
                  <a:pt x="0" y="0"/>
                </a:moveTo>
                <a:cubicBezTo>
                  <a:pt x="2237774" y="-33775"/>
                  <a:pt x="4362436" y="138873"/>
                  <a:pt x="7215170" y="0"/>
                </a:cubicBezTo>
                <a:cubicBezTo>
                  <a:pt x="7141399" y="1156266"/>
                  <a:pt x="7059287" y="2735608"/>
                  <a:pt x="7215170" y="4045096"/>
                </a:cubicBezTo>
                <a:cubicBezTo>
                  <a:pt x="5587682" y="3907766"/>
                  <a:pt x="1497886" y="3907240"/>
                  <a:pt x="0" y="4045096"/>
                </a:cubicBezTo>
                <a:cubicBezTo>
                  <a:pt x="152408" y="3146515"/>
                  <a:pt x="73868" y="1487515"/>
                  <a:pt x="0" y="0"/>
                </a:cubicBezTo>
                <a:close/>
              </a:path>
              <a:path w="7215170" h="4045096" stroke="0" extrusionOk="0">
                <a:moveTo>
                  <a:pt x="0" y="0"/>
                </a:moveTo>
                <a:cubicBezTo>
                  <a:pt x="3570607" y="-101487"/>
                  <a:pt x="3866997" y="-162162"/>
                  <a:pt x="7215170" y="0"/>
                </a:cubicBezTo>
                <a:cubicBezTo>
                  <a:pt x="7275883" y="1876577"/>
                  <a:pt x="7154098" y="2083555"/>
                  <a:pt x="7215170" y="4045096"/>
                </a:cubicBezTo>
                <a:cubicBezTo>
                  <a:pt x="6297251" y="4095161"/>
                  <a:pt x="2700155" y="3886647"/>
                  <a:pt x="0" y="4045096"/>
                </a:cubicBezTo>
                <a:cubicBezTo>
                  <a:pt x="-24452" y="2377980"/>
                  <a:pt x="-67663" y="746533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9598041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D5AFB-9323-0D2F-19F8-23C7597E4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3D6AB53D-2DE9-EFBF-57D9-E4A5B74AB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E634D176-129C-1E9F-CEF5-911DE42E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DFD869B-FF8B-8A3B-32DC-3CFAA182489D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14DE4687-08C9-39A9-2E38-4000D800337F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Профильная смена</a:t>
            </a:r>
            <a:r>
              <a:rPr lang="en-US" sz="36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ВсОШ по Физике</a:t>
            </a:r>
            <a:endParaRPr lang="en-US" sz="36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1E69E05C-2C33-E347-0361-55B60C721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E748E3A-EB68-9A61-E155-69FE8AE33ACF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6D740ABC-CB3B-D371-2672-4DAABD33D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F3C5CC3-F4F0-D39C-2C1C-6EDE0EB72CB3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9B1FCC2-5651-47CB-F73D-939DE7314D9B}"/>
              </a:ext>
            </a:extLst>
          </p:cNvPr>
          <p:cNvSpPr txBox="1"/>
          <p:nvPr/>
        </p:nvSpPr>
        <p:spPr>
          <a:xfrm>
            <a:off x="2385060" y="3429000"/>
            <a:ext cx="7421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</a:rPr>
              <a:t>А вот нужно быть подписанным на ТГК Сергея Николаевича,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 чтобы видеть все материалы вовремя😎</a:t>
            </a:r>
          </a:p>
        </p:txBody>
      </p:sp>
    </p:spTree>
    <p:extLst>
      <p:ext uri="{BB962C8B-B14F-4D97-AF65-F5344CB8AC3E}">
        <p14:creationId xmlns:p14="http://schemas.microsoft.com/office/powerpoint/2010/main" val="297352980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673D1-783E-F039-C608-E8E1D7D7E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1AA0EC1E-81F2-5543-5918-EEE6247B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578" y="2650942"/>
            <a:ext cx="8070539" cy="826796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</a:t>
            </a:r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III </a:t>
            </a:r>
            <a:endParaRPr lang="en-US" sz="8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188000-2CEF-32D8-EFDA-92F2AC71D030}"/>
              </a:ext>
            </a:extLst>
          </p:cNvPr>
          <p:cNvSpPr txBox="1"/>
          <p:nvPr/>
        </p:nvSpPr>
        <p:spPr>
          <a:xfrm>
            <a:off x="3048965" y="3396015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РЕЗУЛЬТАТЫ </a:t>
            </a:r>
            <a:r>
              <a:rPr lang="en-US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&amp; </a:t>
            </a:r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ПЛАНЫ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4495007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55C01-7FDC-AF5A-144A-838CDA23D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2CE9DCC3-3E98-0A53-2270-67A41D5F2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C25CB2-663F-3139-9041-F3D4C0BF54D4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19050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D1410AC7-ABA8-4EA7-61A4-1CDB9FB3CCE4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Результаты: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16.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12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.2025 – 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23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.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02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.2026</a:t>
            </a:r>
            <a:endParaRPr lang="en-US" sz="5400" dirty="0">
              <a:ln w="19050">
                <a:solidFill>
                  <a:sysClr val="windowText" lastClr="000000"/>
                </a:solidFill>
                <a:prstDash val="sysDash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ED141EB-F4F3-CB01-B0D9-0EE75F3A67FB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F073C2FE-7C0A-EC68-E99D-02B9EF3BE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B2737EB-BEAF-4864-EB11-1F4C3CD2F002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0DBD01E3-E79A-7D47-AEE7-DFB94A9CF8CC}"/>
              </a:ext>
            </a:extLst>
          </p:cNvPr>
          <p:cNvSpPr txBox="1">
            <a:spLocks/>
          </p:cNvSpPr>
          <p:nvPr/>
        </p:nvSpPr>
        <p:spPr>
          <a:xfrm>
            <a:off x="761734" y="2117740"/>
            <a:ext cx="7190400" cy="3978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1400" b="1" dirty="0">
                <a:latin typeface="+mj-lt"/>
              </a:rPr>
              <a:t>15/01: </a:t>
            </a:r>
            <a:r>
              <a:rPr lang="ru-RU" sz="1400" dirty="0">
                <a:latin typeface="+mj-lt"/>
              </a:rPr>
              <a:t>Провёл «Лучшую смену» со слов школьников🤔</a:t>
            </a:r>
          </a:p>
          <a:p>
            <a:pPr marL="0" indent="0">
              <a:buNone/>
            </a:pPr>
            <a:endParaRPr lang="ru-RU" sz="12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200" b="1" dirty="0">
                <a:latin typeface="+mj-lt"/>
              </a:rPr>
              <a:t>22</a:t>
            </a:r>
            <a:r>
              <a:rPr lang="en-US" sz="1200" b="1" dirty="0">
                <a:latin typeface="+mj-lt"/>
              </a:rPr>
              <a:t>/</a:t>
            </a:r>
            <a:r>
              <a:rPr lang="ru-RU" sz="1200" b="1" dirty="0">
                <a:latin typeface="+mj-lt"/>
              </a:rPr>
              <a:t>01</a:t>
            </a:r>
            <a:r>
              <a:rPr lang="en-US" sz="1200" dirty="0">
                <a:latin typeface="+mj-lt"/>
              </a:rPr>
              <a:t>: </a:t>
            </a:r>
            <a:r>
              <a:rPr lang="ru-RU" sz="1400" dirty="0">
                <a:latin typeface="+mj-lt"/>
              </a:rPr>
              <a:t>Проводил профориентации в двух школах Братска</a:t>
            </a:r>
            <a:r>
              <a:rPr lang="ru-RU" sz="1200" dirty="0">
                <a:latin typeface="+mj-lt"/>
              </a:rPr>
              <a:t>🫠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12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200" b="1" dirty="0">
                <a:latin typeface="+mj-lt"/>
              </a:rPr>
              <a:t>27/01</a:t>
            </a:r>
            <a:r>
              <a:rPr lang="ru-RU" sz="1200" dirty="0">
                <a:latin typeface="+mj-lt"/>
              </a:rPr>
              <a:t>: Сдал сессию на «отлично» 😎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1200" b="1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200" b="1" dirty="0">
                <a:latin typeface="+mj-lt"/>
              </a:rPr>
              <a:t>29</a:t>
            </a:r>
            <a:r>
              <a:rPr lang="en-US" sz="1200" b="1" dirty="0">
                <a:latin typeface="+mj-lt"/>
              </a:rPr>
              <a:t>/</a:t>
            </a:r>
            <a:r>
              <a:rPr lang="ru-RU" sz="1200" b="1" dirty="0">
                <a:latin typeface="+mj-lt"/>
              </a:rPr>
              <a:t>01</a:t>
            </a:r>
            <a:r>
              <a:rPr lang="en-US" sz="1200" dirty="0">
                <a:latin typeface="+mj-lt"/>
              </a:rPr>
              <a:t>: </a:t>
            </a:r>
            <a:r>
              <a:rPr lang="ru-RU" sz="1200" dirty="0">
                <a:latin typeface="+mj-lt"/>
              </a:rPr>
              <a:t>Подался на ПГАС 💵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2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400" b="1" dirty="0">
                <a:latin typeface="+mj-lt"/>
              </a:rPr>
              <a:t>20</a:t>
            </a:r>
            <a:r>
              <a:rPr lang="en-US" sz="1400" b="1" dirty="0">
                <a:latin typeface="+mj-lt"/>
              </a:rPr>
              <a:t>/</a:t>
            </a:r>
            <a:r>
              <a:rPr lang="ru-RU" sz="1400" b="1" dirty="0">
                <a:latin typeface="+mj-lt"/>
              </a:rPr>
              <a:t>0</a:t>
            </a:r>
            <a:r>
              <a:rPr lang="en-US" sz="1400" b="1" dirty="0">
                <a:latin typeface="+mj-lt"/>
              </a:rPr>
              <a:t>2</a:t>
            </a:r>
            <a:r>
              <a:rPr lang="en-US" sz="1400" dirty="0">
                <a:latin typeface="+mj-lt"/>
              </a:rPr>
              <a:t>: </a:t>
            </a:r>
            <a:r>
              <a:rPr lang="ru-RU" sz="1400" dirty="0">
                <a:latin typeface="+mj-lt"/>
              </a:rPr>
              <a:t>Дал интервью для телеканала🎙️</a:t>
            </a:r>
            <a:endParaRPr lang="ru-RU" sz="12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ru-RU" sz="12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400" b="1" dirty="0">
                <a:latin typeface="+mj-lt"/>
              </a:rPr>
              <a:t>23</a:t>
            </a:r>
            <a:r>
              <a:rPr lang="en-US" sz="1400" b="1" dirty="0">
                <a:latin typeface="+mj-lt"/>
              </a:rPr>
              <a:t>/0</a:t>
            </a:r>
            <a:r>
              <a:rPr lang="ru-RU" sz="1400" b="1" dirty="0">
                <a:latin typeface="+mj-lt"/>
              </a:rPr>
              <a:t>2</a:t>
            </a:r>
            <a:r>
              <a:rPr lang="en-US" sz="1400" b="1" dirty="0">
                <a:latin typeface="+mj-lt"/>
              </a:rPr>
              <a:t>: </a:t>
            </a:r>
            <a:r>
              <a:rPr lang="ru-RU" sz="1400" dirty="0">
                <a:latin typeface="+mj-lt"/>
              </a:rPr>
              <a:t>Закончили исследовать приложение </a:t>
            </a:r>
            <a:r>
              <a:rPr lang="en-US" sz="1400" dirty="0">
                <a:latin typeface="+mj-lt"/>
              </a:rPr>
              <a:t>ICSD </a:t>
            </a:r>
            <a:r>
              <a:rPr lang="ru-RU" sz="1400" dirty="0">
                <a:latin typeface="+mj-lt"/>
              </a:rPr>
              <a:t>на вклад мультиионизаций 🤯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14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400" b="1" dirty="0">
                <a:latin typeface="+mj-lt"/>
              </a:rPr>
              <a:t>23</a:t>
            </a:r>
            <a:r>
              <a:rPr lang="en-US" sz="1400" b="1" dirty="0">
                <a:latin typeface="+mj-lt"/>
              </a:rPr>
              <a:t>/01:</a:t>
            </a:r>
            <a:r>
              <a:rPr lang="ru-RU" sz="1400" b="1" dirty="0">
                <a:latin typeface="+mj-lt"/>
              </a:rPr>
              <a:t> </a:t>
            </a:r>
            <a:r>
              <a:rPr lang="ru-RU" sz="1400" dirty="0">
                <a:latin typeface="+mj-lt"/>
              </a:rPr>
              <a:t>Начал вторую стажировку </a:t>
            </a:r>
            <a:r>
              <a:rPr lang="en-US" sz="1400" i="1" dirty="0">
                <a:latin typeface="+mj-lt"/>
              </a:rPr>
              <a:t>INTEREST</a:t>
            </a:r>
            <a:r>
              <a:rPr lang="ru-RU" sz="1400" i="1" dirty="0">
                <a:latin typeface="+mj-lt"/>
              </a:rPr>
              <a:t> </a:t>
            </a:r>
            <a:r>
              <a:rPr lang="ru-RU" sz="1400" dirty="0">
                <a:latin typeface="+mj-lt"/>
              </a:rPr>
              <a:t>⚛️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1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FCBBEA-4842-C0B1-CCDF-C3BFBF52D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48" y="1771373"/>
            <a:ext cx="3005521" cy="4510044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193826203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FAFF7-98EE-9828-2A31-7CC6170D0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56EA2D35-17D8-E2AF-6106-C0B298F8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27882E-C575-1926-61C4-36985A5F0C36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19050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590D8FDE-5A0A-8BEB-8FA3-90A4879A994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Планы: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23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.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02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– 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15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.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03</a:t>
            </a:r>
            <a:endParaRPr lang="en-US" sz="5400" dirty="0">
              <a:ln w="19050">
                <a:solidFill>
                  <a:sysClr val="windowText" lastClr="000000"/>
                </a:solidFill>
                <a:prstDash val="sysDash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C520238-25DA-5869-CC8A-D6837625AC35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032995EA-35BA-2A6D-255A-95AD21E4F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FCD2134-5AC0-0BAC-8F56-2D26DD425973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1CD1C1ED-3B1D-9DE1-C8C8-9AC16623CB80}"/>
              </a:ext>
            </a:extLst>
          </p:cNvPr>
          <p:cNvSpPr txBox="1">
            <a:spLocks/>
          </p:cNvSpPr>
          <p:nvPr/>
        </p:nvSpPr>
        <p:spPr>
          <a:xfrm>
            <a:off x="761734" y="2117740"/>
            <a:ext cx="7190400" cy="3978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1200" b="1" dirty="0">
                <a:latin typeface="+mj-lt"/>
              </a:rPr>
              <a:t>04</a:t>
            </a:r>
            <a:r>
              <a:rPr lang="en-US" sz="1200" b="1" dirty="0">
                <a:latin typeface="+mj-lt"/>
              </a:rPr>
              <a:t>/0</a:t>
            </a:r>
            <a:r>
              <a:rPr lang="ru-RU" sz="1200" b="1" dirty="0">
                <a:latin typeface="+mj-lt"/>
              </a:rPr>
              <a:t>3</a:t>
            </a:r>
            <a:r>
              <a:rPr lang="en-US" sz="1200" b="1" dirty="0">
                <a:latin typeface="+mj-lt"/>
              </a:rPr>
              <a:t>: </a:t>
            </a:r>
            <a:r>
              <a:rPr lang="ru-RU" sz="1200" b="1" dirty="0">
                <a:latin typeface="+mj-lt"/>
              </a:rPr>
              <a:t>Вернуться </a:t>
            </a:r>
            <a:r>
              <a:rPr lang="ru-RU" sz="1200" dirty="0">
                <a:latin typeface="+mj-lt"/>
              </a:rPr>
              <a:t>с юбилея мамы</a:t>
            </a:r>
          </a:p>
          <a:p>
            <a:pPr marL="0" indent="0">
              <a:buNone/>
            </a:pPr>
            <a:endParaRPr lang="ru-RU" sz="11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200" b="1" dirty="0">
                <a:latin typeface="+mj-lt"/>
              </a:rPr>
              <a:t>06</a:t>
            </a:r>
            <a:r>
              <a:rPr lang="en-US" sz="1200" b="1" dirty="0">
                <a:latin typeface="+mj-lt"/>
              </a:rPr>
              <a:t>/</a:t>
            </a:r>
            <a:r>
              <a:rPr lang="ru-RU" sz="1200" b="1" dirty="0">
                <a:latin typeface="+mj-lt"/>
              </a:rPr>
              <a:t>03</a:t>
            </a:r>
            <a:r>
              <a:rPr lang="en-US" sz="1200" dirty="0">
                <a:latin typeface="+mj-lt"/>
              </a:rPr>
              <a:t>: </a:t>
            </a:r>
            <a:r>
              <a:rPr lang="ru-RU" sz="1200" dirty="0">
                <a:latin typeface="+mj-lt"/>
              </a:rPr>
              <a:t>Встретиться с Ириной и Никитой по </a:t>
            </a:r>
            <a:r>
              <a:rPr lang="ru-RU" sz="1200" b="1" dirty="0">
                <a:latin typeface="+mj-lt"/>
              </a:rPr>
              <a:t>Онлайн-курсам </a:t>
            </a:r>
            <a:r>
              <a:rPr lang="en-US" sz="1200" b="1" dirty="0">
                <a:latin typeface="+mj-lt"/>
              </a:rPr>
              <a:t>                                                                                                     </a:t>
            </a:r>
            <a:r>
              <a:rPr lang="ru-RU" sz="1200" dirty="0">
                <a:latin typeface="+mj-lt"/>
              </a:rPr>
              <a:t>(Обсуждать дальнейшие шаги: план + пилот)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1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200" b="1" dirty="0">
                <a:latin typeface="+mj-lt"/>
              </a:rPr>
              <a:t>15</a:t>
            </a:r>
            <a:r>
              <a:rPr lang="en-US" sz="1200" b="1" dirty="0">
                <a:latin typeface="+mj-lt"/>
              </a:rPr>
              <a:t>/</a:t>
            </a:r>
            <a:r>
              <a:rPr lang="ru-RU" sz="1200" b="1" dirty="0">
                <a:latin typeface="+mj-lt"/>
              </a:rPr>
              <a:t>03</a:t>
            </a:r>
            <a:r>
              <a:rPr lang="en-US" sz="1200" dirty="0">
                <a:latin typeface="+mj-lt"/>
              </a:rPr>
              <a:t>:</a:t>
            </a:r>
            <a:r>
              <a:rPr lang="ru-RU" sz="1200" dirty="0">
                <a:latin typeface="+mj-lt"/>
              </a:rPr>
              <a:t> Защищать честь факультета на межфакультетских соревнованиях по </a:t>
            </a:r>
            <a:r>
              <a:rPr lang="ru-RU" sz="1200" b="1" dirty="0">
                <a:latin typeface="+mj-lt"/>
              </a:rPr>
              <a:t>волейболу</a:t>
            </a:r>
            <a:r>
              <a:rPr lang="en-US" sz="1200" b="1" dirty="0">
                <a:latin typeface="+mj-lt"/>
              </a:rPr>
              <a:t> </a:t>
            </a:r>
            <a:endParaRPr lang="ru-RU" sz="1200" b="1" dirty="0">
              <a:latin typeface="+mj-lt"/>
            </a:endParaRPr>
          </a:p>
          <a:p>
            <a:pPr marL="0" indent="0">
              <a:buNone/>
            </a:pPr>
            <a:endParaRPr lang="ru-RU" sz="11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200" b="1" dirty="0">
                <a:latin typeface="+mj-lt"/>
              </a:rPr>
              <a:t>23/12</a:t>
            </a:r>
            <a:r>
              <a:rPr lang="ru-RU" sz="1200" dirty="0">
                <a:latin typeface="+mj-lt"/>
              </a:rPr>
              <a:t>: Пройти курс повышения квалификации «</a:t>
            </a:r>
            <a:r>
              <a:rPr lang="ru-RU" sz="1200" i="1" dirty="0">
                <a:latin typeface="+mj-lt"/>
              </a:rPr>
              <a:t>Мастерская современного образования</a:t>
            </a:r>
            <a:r>
              <a:rPr lang="ru-RU" sz="1200" dirty="0">
                <a:latin typeface="+mj-lt"/>
              </a:rPr>
              <a:t>»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11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200" b="1" dirty="0">
                <a:latin typeface="+mj-lt"/>
              </a:rPr>
              <a:t>14</a:t>
            </a:r>
            <a:r>
              <a:rPr lang="en-US" sz="1200" b="1" dirty="0">
                <a:latin typeface="+mj-lt"/>
              </a:rPr>
              <a:t>/0</a:t>
            </a:r>
            <a:r>
              <a:rPr lang="ru-RU" sz="1200" b="1" dirty="0">
                <a:latin typeface="+mj-lt"/>
              </a:rPr>
              <a:t>3</a:t>
            </a:r>
            <a:r>
              <a:rPr lang="en-US" sz="1200" b="1" dirty="0">
                <a:latin typeface="+mj-lt"/>
              </a:rPr>
              <a:t>: </a:t>
            </a:r>
            <a:r>
              <a:rPr lang="ru-RU" sz="1200" dirty="0">
                <a:latin typeface="+mj-lt"/>
              </a:rPr>
              <a:t>Доделать все графики для статьи в </a:t>
            </a:r>
            <a:r>
              <a:rPr lang="en-US" sz="1200" b="1" dirty="0">
                <a:latin typeface="+mj-lt"/>
              </a:rPr>
              <a:t>Medical Physics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2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200" b="1" dirty="0">
                <a:latin typeface="+mj-lt"/>
              </a:rPr>
              <a:t>14/03</a:t>
            </a:r>
            <a:r>
              <a:rPr lang="en-US" sz="1200" dirty="0">
                <a:latin typeface="+mj-lt"/>
              </a:rPr>
              <a:t>: </a:t>
            </a:r>
            <a:r>
              <a:rPr lang="ru-RU" sz="1200" dirty="0">
                <a:latin typeface="+mj-lt"/>
              </a:rPr>
              <a:t>Обсуждать </a:t>
            </a:r>
            <a:r>
              <a:rPr lang="ru-RU" sz="1200" b="1" dirty="0">
                <a:latin typeface="+mj-lt"/>
              </a:rPr>
              <a:t>дальнейшую тему </a:t>
            </a:r>
            <a:r>
              <a:rPr lang="ru-RU" sz="1200" dirty="0">
                <a:latin typeface="+mj-lt"/>
              </a:rPr>
              <a:t>в группе </a:t>
            </a:r>
            <a:r>
              <a:rPr lang="en-US" sz="1200" dirty="0">
                <a:latin typeface="+mj-lt"/>
              </a:rPr>
              <a:t>Geant4-DNA </a:t>
            </a:r>
            <a:r>
              <a:rPr lang="ru-RU" sz="1200" dirty="0">
                <a:latin typeface="+mj-lt"/>
              </a:rPr>
              <a:t>после публикации</a:t>
            </a:r>
          </a:p>
          <a:p>
            <a:pPr marL="0" indent="0">
              <a:buNone/>
            </a:pPr>
            <a:endParaRPr lang="ru-RU" sz="9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200" dirty="0">
                <a:latin typeface="+mj-lt"/>
              </a:rPr>
              <a:t> </a:t>
            </a:r>
            <a:r>
              <a:rPr lang="en-US" sz="1200" b="1" dirty="0">
                <a:latin typeface="+mj-lt"/>
              </a:rPr>
              <a:t>15/03: </a:t>
            </a:r>
            <a:r>
              <a:rPr lang="ru-RU" sz="1200" dirty="0">
                <a:latin typeface="+mj-lt"/>
              </a:rPr>
              <a:t>Продолжать деятельность </a:t>
            </a:r>
            <a:r>
              <a:rPr lang="ru-RU" sz="1200" b="1" dirty="0">
                <a:latin typeface="+mj-lt"/>
              </a:rPr>
              <a:t>цифрового куратора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0B5B7C-8557-C090-04D3-8ACD1F1F7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895" y="1697742"/>
            <a:ext cx="2708365" cy="4739639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171528525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F5ADF4B-298B-38B4-3490-0BE1F07B7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7" y="7073883"/>
            <a:ext cx="12806434" cy="72036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D61C283-A215-D6C9-C962-08F7FDA2F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788">
            <a:off x="7341999" y="10315328"/>
            <a:ext cx="8023601" cy="423119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9C1D4BE-30EE-37B1-CAF1-FCFA82D27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461" y="10291785"/>
            <a:ext cx="5010915" cy="3985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8E0E22-AF54-481E-8F92-36854CEE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363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Спасибо за внимание!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E6084-AA49-F1A6-F19C-19828CFFD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4364637" y="3292658"/>
            <a:ext cx="1162688" cy="11443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D768E5-3D9C-4DB0-65F9-FF55CAB8F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2776" y="3289332"/>
            <a:ext cx="2003802" cy="1155133"/>
          </a:xfrm>
          <a:prstGeom prst="rect">
            <a:avLst/>
          </a:prstGeom>
        </p:spPr>
      </p:pic>
      <p:pic>
        <p:nvPicPr>
          <p:cNvPr id="81" name="Picture 2" descr="Picture background">
            <a:extLst>
              <a:ext uri="{FF2B5EF4-FFF2-40B4-BE49-F238E27FC236}">
                <a16:creationId xmlns:a16="http://schemas.microsoft.com/office/drawing/2014/main" id="{7F9858C2-3583-CCD4-0830-BEA6164B2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07" y="2923919"/>
            <a:ext cx="291120" cy="2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725BB1AC-3118-7C52-D16F-F6ABB733259A}"/>
              </a:ext>
            </a:extLst>
          </p:cNvPr>
          <p:cNvSpPr txBox="1"/>
          <p:nvPr/>
        </p:nvSpPr>
        <p:spPr>
          <a:xfrm>
            <a:off x="4823669" y="2870288"/>
            <a:ext cx="276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matvey.vologzhin@mail.ru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83724D-5E71-03B5-55E6-A0199A0F7935}"/>
              </a:ext>
            </a:extLst>
          </p:cNvPr>
          <p:cNvGrpSpPr/>
          <p:nvPr/>
        </p:nvGrpSpPr>
        <p:grpSpPr>
          <a:xfrm>
            <a:off x="248857" y="7388574"/>
            <a:ext cx="11694288" cy="3396613"/>
            <a:chOff x="248857" y="7388574"/>
            <a:chExt cx="11694288" cy="339661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6772013-2CBC-8769-BCE8-F43940BDC75A}"/>
                </a:ext>
              </a:extLst>
            </p:cNvPr>
            <p:cNvGrpSpPr/>
            <p:nvPr/>
          </p:nvGrpSpPr>
          <p:grpSpPr>
            <a:xfrm>
              <a:off x="4669743" y="7388574"/>
              <a:ext cx="3118356" cy="369332"/>
              <a:chOff x="343692" y="3378315"/>
              <a:chExt cx="2804051" cy="369332"/>
            </a:xfrm>
          </p:grpSpPr>
          <p:pic>
            <p:nvPicPr>
              <p:cNvPr id="46" name="Picture 2">
                <a:extLst>
                  <a:ext uri="{FF2B5EF4-FFF2-40B4-BE49-F238E27FC236}">
                    <a16:creationId xmlns:a16="http://schemas.microsoft.com/office/drawing/2014/main" id="{7272C685-2D3C-01F8-FDC1-409B99BBDB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3692" y="3433408"/>
                <a:ext cx="291120" cy="291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8C6B3E-1759-6B30-2414-27EF0FC08EF9}"/>
                  </a:ext>
                </a:extLst>
              </p:cNvPr>
              <p:cNvSpPr txBox="1"/>
              <p:nvPr/>
            </p:nvSpPr>
            <p:spPr>
              <a:xfrm>
                <a:off x="381393" y="3378315"/>
                <a:ext cx="2766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</a:rPr>
                  <a:t>matvey.vologzhin@mail.ru</a:t>
                </a:r>
              </a:p>
            </p:txBody>
          </p:sp>
        </p:grpSp>
        <p:sp>
          <p:nvSpPr>
            <p:cNvPr id="48" name="Title 1">
              <a:extLst>
                <a:ext uri="{FF2B5EF4-FFF2-40B4-BE49-F238E27FC236}">
                  <a16:creationId xmlns:a16="http://schemas.microsoft.com/office/drawing/2014/main" id="{4E3CB834-1128-20B6-5F25-6EEB1861B2AA}"/>
                </a:ext>
              </a:extLst>
            </p:cNvPr>
            <p:cNvSpPr txBox="1">
              <a:spLocks/>
            </p:cNvSpPr>
            <p:nvPr/>
          </p:nvSpPr>
          <p:spPr>
            <a:xfrm>
              <a:off x="248857" y="9459624"/>
              <a:ext cx="11694288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62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Я, конечно, готов ответить на ваши вопросы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но </a:t>
              </a:r>
              <a:r>
                <a:rPr lang="ru-RU" b="1" strike="sngStrike" dirty="0">
                  <a:solidFill>
                    <a:srgbClr val="7030A0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мне лень</a:t>
              </a:r>
              <a:r>
                <a:rPr lang="ru-RU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 интернет плохо в Томске ловит,</a:t>
              </a:r>
            </a:p>
            <a:p>
              <a:pPr algn="ctr"/>
              <a:r>
                <a:rPr lang="ru-RU" sz="23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и вообще мне бежать надо!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3403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C719E-3438-9D88-2419-6F9E34694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FAF20D-6B39-6E1D-C318-28FE08AEA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7" y="-172810"/>
            <a:ext cx="12806434" cy="7203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0CAEC-79EB-5962-1084-7C6C05B33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788">
            <a:off x="7013626" y="2394297"/>
            <a:ext cx="9269693" cy="4888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3AB75C-36E4-4F35-3251-27E239A26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410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9A8A56-68A5-E113-9F64-A0862961A888}"/>
              </a:ext>
            </a:extLst>
          </p:cNvPr>
          <p:cNvGrpSpPr/>
          <p:nvPr/>
        </p:nvGrpSpPr>
        <p:grpSpPr>
          <a:xfrm>
            <a:off x="248855" y="0"/>
            <a:ext cx="11694288" cy="6509364"/>
            <a:chOff x="905599" y="-33503"/>
            <a:chExt cx="10515600" cy="650936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489231-FD37-E90E-D7B5-CBE437373470}"/>
                </a:ext>
              </a:extLst>
            </p:cNvPr>
            <p:cNvGrpSpPr/>
            <p:nvPr/>
          </p:nvGrpSpPr>
          <p:grpSpPr>
            <a:xfrm>
              <a:off x="4880898" y="-33503"/>
              <a:ext cx="2804051" cy="369332"/>
              <a:chOff x="343692" y="3378315"/>
              <a:chExt cx="2804051" cy="369332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C758F950-2B40-F5D5-DFBF-9C59D687C8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3692" y="3433408"/>
                <a:ext cx="291120" cy="291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FDDD67-E18E-3170-D0F6-E67EFA91CC4F}"/>
                  </a:ext>
                </a:extLst>
              </p:cNvPr>
              <p:cNvSpPr txBox="1"/>
              <p:nvPr/>
            </p:nvSpPr>
            <p:spPr>
              <a:xfrm>
                <a:off x="381393" y="3378315"/>
                <a:ext cx="2766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</a:rPr>
                  <a:t>matvey.vologzhin@mail.ru</a:t>
                </a:r>
              </a:p>
            </p:txBody>
          </p:sp>
        </p:grp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A8304AB3-F914-3EC2-D063-BCC68B0EDBC7}"/>
                </a:ext>
              </a:extLst>
            </p:cNvPr>
            <p:cNvSpPr txBox="1">
              <a:spLocks/>
            </p:cNvSpPr>
            <p:nvPr/>
          </p:nvSpPr>
          <p:spPr>
            <a:xfrm>
              <a:off x="905599" y="5150298"/>
              <a:ext cx="1051560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100" b="1" dirty="0">
                  <a:solidFill>
                    <a:schemeClr val="bg1"/>
                  </a:solidFill>
                  <a:latin typeface="Calibri Bold" panose="020F0702030404030204" pitchFamily="34" charset="0"/>
                  <a:ea typeface="Calibri Bold" panose="020F0702030404030204" pitchFamily="34" charset="0"/>
                  <a:cs typeface="Calibri Bold" panose="020F0702030404030204" pitchFamily="34" charset="0"/>
                </a:rPr>
                <a:t>Вопросы?</a:t>
              </a:r>
              <a:endParaRPr lang="ru-RU" sz="2200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  <a:p>
              <a:pPr algn="ctr"/>
              <a:endParaRPr lang="ru-RU" sz="2300" b="1" dirty="0">
                <a:solidFill>
                  <a:schemeClr val="bg1"/>
                </a:solidFill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356FCF2-5647-F3CC-FBAC-758E8CB64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981" y="3487611"/>
            <a:ext cx="4568301" cy="3633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152A43-E2C2-0E4B-B1DF-E452806A58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330" y="1123730"/>
            <a:ext cx="4127339" cy="4127339"/>
          </a:xfrm>
          <a:custGeom>
            <a:avLst/>
            <a:gdLst>
              <a:gd name="csX0" fmla="*/ 0 w 4127339"/>
              <a:gd name="csY0" fmla="*/ 0 h 4127339"/>
              <a:gd name="csX1" fmla="*/ 548346 w 4127339"/>
              <a:gd name="csY1" fmla="*/ 0 h 4127339"/>
              <a:gd name="csX2" fmla="*/ 1014146 w 4127339"/>
              <a:gd name="csY2" fmla="*/ 0 h 4127339"/>
              <a:gd name="csX3" fmla="*/ 1686313 w 4127339"/>
              <a:gd name="csY3" fmla="*/ 0 h 4127339"/>
              <a:gd name="csX4" fmla="*/ 2193386 w 4127339"/>
              <a:gd name="csY4" fmla="*/ 0 h 4127339"/>
              <a:gd name="csX5" fmla="*/ 2741732 w 4127339"/>
              <a:gd name="csY5" fmla="*/ 0 h 4127339"/>
              <a:gd name="csX6" fmla="*/ 3413899 w 4127339"/>
              <a:gd name="csY6" fmla="*/ 0 h 4127339"/>
              <a:gd name="csX7" fmla="*/ 4127339 w 4127339"/>
              <a:gd name="csY7" fmla="*/ 0 h 4127339"/>
              <a:gd name="csX8" fmla="*/ 4127339 w 4127339"/>
              <a:gd name="csY8" fmla="*/ 672167 h 4127339"/>
              <a:gd name="csX9" fmla="*/ 4127339 w 4127339"/>
              <a:gd name="csY9" fmla="*/ 1179240 h 4127339"/>
              <a:gd name="csX10" fmla="*/ 4127339 w 4127339"/>
              <a:gd name="csY10" fmla="*/ 1851406 h 4127339"/>
              <a:gd name="csX11" fmla="*/ 4127339 w 4127339"/>
              <a:gd name="csY11" fmla="*/ 2399753 h 4127339"/>
              <a:gd name="csX12" fmla="*/ 4127339 w 4127339"/>
              <a:gd name="csY12" fmla="*/ 2948099 h 4127339"/>
              <a:gd name="csX13" fmla="*/ 4127339 w 4127339"/>
              <a:gd name="csY13" fmla="*/ 3537719 h 4127339"/>
              <a:gd name="csX14" fmla="*/ 4127339 w 4127339"/>
              <a:gd name="csY14" fmla="*/ 4127339 h 4127339"/>
              <a:gd name="csX15" fmla="*/ 3578993 w 4127339"/>
              <a:gd name="csY15" fmla="*/ 4127339 h 4127339"/>
              <a:gd name="csX16" fmla="*/ 2948099 w 4127339"/>
              <a:gd name="csY16" fmla="*/ 4127339 h 4127339"/>
              <a:gd name="csX17" fmla="*/ 2275933 w 4127339"/>
              <a:gd name="csY17" fmla="*/ 4127339 h 4127339"/>
              <a:gd name="csX18" fmla="*/ 1810133 w 4127339"/>
              <a:gd name="csY18" fmla="*/ 4127339 h 4127339"/>
              <a:gd name="csX19" fmla="*/ 1179240 w 4127339"/>
              <a:gd name="csY19" fmla="*/ 4127339 h 4127339"/>
              <a:gd name="csX20" fmla="*/ 713440 w 4127339"/>
              <a:gd name="csY20" fmla="*/ 4127339 h 4127339"/>
              <a:gd name="csX21" fmla="*/ 0 w 4127339"/>
              <a:gd name="csY21" fmla="*/ 4127339 h 4127339"/>
              <a:gd name="csX22" fmla="*/ 0 w 4127339"/>
              <a:gd name="csY22" fmla="*/ 3620266 h 4127339"/>
              <a:gd name="csX23" fmla="*/ 0 w 4127339"/>
              <a:gd name="csY23" fmla="*/ 2989373 h 4127339"/>
              <a:gd name="csX24" fmla="*/ 0 w 4127339"/>
              <a:gd name="csY24" fmla="*/ 2441026 h 4127339"/>
              <a:gd name="csX25" fmla="*/ 0 w 4127339"/>
              <a:gd name="csY25" fmla="*/ 1892680 h 4127339"/>
              <a:gd name="csX26" fmla="*/ 0 w 4127339"/>
              <a:gd name="csY26" fmla="*/ 1426880 h 4127339"/>
              <a:gd name="csX27" fmla="*/ 0 w 4127339"/>
              <a:gd name="csY27" fmla="*/ 837260 h 4127339"/>
              <a:gd name="csX28" fmla="*/ 0 w 4127339"/>
              <a:gd name="csY28" fmla="*/ 0 h 41273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4127339" h="4127339" fill="none" extrusionOk="0">
                <a:moveTo>
                  <a:pt x="0" y="0"/>
                </a:moveTo>
                <a:cubicBezTo>
                  <a:pt x="237314" y="-1320"/>
                  <a:pt x="417850" y="62846"/>
                  <a:pt x="548346" y="0"/>
                </a:cubicBezTo>
                <a:cubicBezTo>
                  <a:pt x="678842" y="-62846"/>
                  <a:pt x="870333" y="24270"/>
                  <a:pt x="1014146" y="0"/>
                </a:cubicBezTo>
                <a:cubicBezTo>
                  <a:pt x="1157959" y="-24270"/>
                  <a:pt x="1429180" y="42334"/>
                  <a:pt x="1686313" y="0"/>
                </a:cubicBezTo>
                <a:cubicBezTo>
                  <a:pt x="1943446" y="-42334"/>
                  <a:pt x="2058454" y="18706"/>
                  <a:pt x="2193386" y="0"/>
                </a:cubicBezTo>
                <a:cubicBezTo>
                  <a:pt x="2328318" y="-18706"/>
                  <a:pt x="2538976" y="36204"/>
                  <a:pt x="2741732" y="0"/>
                </a:cubicBezTo>
                <a:cubicBezTo>
                  <a:pt x="2944488" y="-36204"/>
                  <a:pt x="3221763" y="17920"/>
                  <a:pt x="3413899" y="0"/>
                </a:cubicBezTo>
                <a:cubicBezTo>
                  <a:pt x="3606035" y="-17920"/>
                  <a:pt x="3776642" y="14253"/>
                  <a:pt x="4127339" y="0"/>
                </a:cubicBezTo>
                <a:cubicBezTo>
                  <a:pt x="4142466" y="236638"/>
                  <a:pt x="4074325" y="524631"/>
                  <a:pt x="4127339" y="672167"/>
                </a:cubicBezTo>
                <a:cubicBezTo>
                  <a:pt x="4180353" y="819703"/>
                  <a:pt x="4081129" y="1039536"/>
                  <a:pt x="4127339" y="1179240"/>
                </a:cubicBezTo>
                <a:cubicBezTo>
                  <a:pt x="4173549" y="1318944"/>
                  <a:pt x="4090353" y="1654850"/>
                  <a:pt x="4127339" y="1851406"/>
                </a:cubicBezTo>
                <a:cubicBezTo>
                  <a:pt x="4164325" y="2047962"/>
                  <a:pt x="4097370" y="2208520"/>
                  <a:pt x="4127339" y="2399753"/>
                </a:cubicBezTo>
                <a:cubicBezTo>
                  <a:pt x="4157308" y="2590986"/>
                  <a:pt x="4112743" y="2800803"/>
                  <a:pt x="4127339" y="2948099"/>
                </a:cubicBezTo>
                <a:cubicBezTo>
                  <a:pt x="4141935" y="3095395"/>
                  <a:pt x="4073454" y="3408935"/>
                  <a:pt x="4127339" y="3537719"/>
                </a:cubicBezTo>
                <a:cubicBezTo>
                  <a:pt x="4181224" y="3666503"/>
                  <a:pt x="4126151" y="3923172"/>
                  <a:pt x="4127339" y="4127339"/>
                </a:cubicBezTo>
                <a:cubicBezTo>
                  <a:pt x="3855434" y="4156477"/>
                  <a:pt x="3732751" y="4125258"/>
                  <a:pt x="3578993" y="4127339"/>
                </a:cubicBezTo>
                <a:cubicBezTo>
                  <a:pt x="3425235" y="4129420"/>
                  <a:pt x="3100021" y="4079287"/>
                  <a:pt x="2948099" y="4127339"/>
                </a:cubicBezTo>
                <a:cubicBezTo>
                  <a:pt x="2796177" y="4175391"/>
                  <a:pt x="2462797" y="4119268"/>
                  <a:pt x="2275933" y="4127339"/>
                </a:cubicBezTo>
                <a:cubicBezTo>
                  <a:pt x="2089069" y="4135410"/>
                  <a:pt x="2004927" y="4116544"/>
                  <a:pt x="1810133" y="4127339"/>
                </a:cubicBezTo>
                <a:cubicBezTo>
                  <a:pt x="1615339" y="4138134"/>
                  <a:pt x="1308025" y="4056809"/>
                  <a:pt x="1179240" y="4127339"/>
                </a:cubicBezTo>
                <a:cubicBezTo>
                  <a:pt x="1050455" y="4197869"/>
                  <a:pt x="921616" y="4097221"/>
                  <a:pt x="713440" y="4127339"/>
                </a:cubicBezTo>
                <a:cubicBezTo>
                  <a:pt x="505264" y="4157457"/>
                  <a:pt x="187391" y="4065028"/>
                  <a:pt x="0" y="4127339"/>
                </a:cubicBezTo>
                <a:cubicBezTo>
                  <a:pt x="-2570" y="4021766"/>
                  <a:pt x="31027" y="3762206"/>
                  <a:pt x="0" y="3620266"/>
                </a:cubicBezTo>
                <a:cubicBezTo>
                  <a:pt x="-31027" y="3478326"/>
                  <a:pt x="74535" y="3254344"/>
                  <a:pt x="0" y="2989373"/>
                </a:cubicBezTo>
                <a:cubicBezTo>
                  <a:pt x="-74535" y="2724402"/>
                  <a:pt x="19901" y="2610357"/>
                  <a:pt x="0" y="2441026"/>
                </a:cubicBezTo>
                <a:cubicBezTo>
                  <a:pt x="-19901" y="2271695"/>
                  <a:pt x="54320" y="2023080"/>
                  <a:pt x="0" y="1892680"/>
                </a:cubicBezTo>
                <a:cubicBezTo>
                  <a:pt x="-54320" y="1762280"/>
                  <a:pt x="1480" y="1529795"/>
                  <a:pt x="0" y="1426880"/>
                </a:cubicBezTo>
                <a:cubicBezTo>
                  <a:pt x="-1480" y="1323965"/>
                  <a:pt x="47696" y="1009425"/>
                  <a:pt x="0" y="837260"/>
                </a:cubicBezTo>
                <a:cubicBezTo>
                  <a:pt x="-47696" y="665095"/>
                  <a:pt x="3238" y="373328"/>
                  <a:pt x="0" y="0"/>
                </a:cubicBezTo>
                <a:close/>
              </a:path>
              <a:path w="4127339" h="4127339" stroke="0" extrusionOk="0">
                <a:moveTo>
                  <a:pt x="0" y="0"/>
                </a:moveTo>
                <a:cubicBezTo>
                  <a:pt x="251772" y="-32928"/>
                  <a:pt x="395152" y="56928"/>
                  <a:pt x="507073" y="0"/>
                </a:cubicBezTo>
                <a:cubicBezTo>
                  <a:pt x="618994" y="-56928"/>
                  <a:pt x="881632" y="34610"/>
                  <a:pt x="1137966" y="0"/>
                </a:cubicBezTo>
                <a:cubicBezTo>
                  <a:pt x="1394300" y="-34610"/>
                  <a:pt x="1428051" y="1129"/>
                  <a:pt x="1686313" y="0"/>
                </a:cubicBezTo>
                <a:cubicBezTo>
                  <a:pt x="1944575" y="-1129"/>
                  <a:pt x="2005686" y="34151"/>
                  <a:pt x="2275933" y="0"/>
                </a:cubicBezTo>
                <a:cubicBezTo>
                  <a:pt x="2546180" y="-34151"/>
                  <a:pt x="2777035" y="67984"/>
                  <a:pt x="2906826" y="0"/>
                </a:cubicBezTo>
                <a:cubicBezTo>
                  <a:pt x="3036617" y="-67984"/>
                  <a:pt x="3252591" y="20184"/>
                  <a:pt x="3372626" y="0"/>
                </a:cubicBezTo>
                <a:cubicBezTo>
                  <a:pt x="3492661" y="-20184"/>
                  <a:pt x="3921623" y="54393"/>
                  <a:pt x="4127339" y="0"/>
                </a:cubicBezTo>
                <a:cubicBezTo>
                  <a:pt x="4137640" y="234077"/>
                  <a:pt x="4105756" y="472315"/>
                  <a:pt x="4127339" y="630893"/>
                </a:cubicBezTo>
                <a:cubicBezTo>
                  <a:pt x="4148922" y="789471"/>
                  <a:pt x="4072517" y="1142762"/>
                  <a:pt x="4127339" y="1303060"/>
                </a:cubicBezTo>
                <a:cubicBezTo>
                  <a:pt x="4182161" y="1463358"/>
                  <a:pt x="4126907" y="1763223"/>
                  <a:pt x="4127339" y="1892680"/>
                </a:cubicBezTo>
                <a:cubicBezTo>
                  <a:pt x="4127771" y="2022137"/>
                  <a:pt x="4102031" y="2254862"/>
                  <a:pt x="4127339" y="2358479"/>
                </a:cubicBezTo>
                <a:cubicBezTo>
                  <a:pt x="4152647" y="2462096"/>
                  <a:pt x="4095890" y="2664229"/>
                  <a:pt x="4127339" y="2906826"/>
                </a:cubicBezTo>
                <a:cubicBezTo>
                  <a:pt x="4158788" y="3149423"/>
                  <a:pt x="4081017" y="3249949"/>
                  <a:pt x="4127339" y="3413899"/>
                </a:cubicBezTo>
                <a:cubicBezTo>
                  <a:pt x="4173661" y="3577849"/>
                  <a:pt x="4085801" y="3940782"/>
                  <a:pt x="4127339" y="4127339"/>
                </a:cubicBezTo>
                <a:cubicBezTo>
                  <a:pt x="3828068" y="4199982"/>
                  <a:pt x="3761055" y="4123921"/>
                  <a:pt x="3496446" y="4127339"/>
                </a:cubicBezTo>
                <a:cubicBezTo>
                  <a:pt x="3231837" y="4130757"/>
                  <a:pt x="3018297" y="4049582"/>
                  <a:pt x="2824279" y="4127339"/>
                </a:cubicBezTo>
                <a:cubicBezTo>
                  <a:pt x="2630261" y="4205096"/>
                  <a:pt x="2365101" y="4077529"/>
                  <a:pt x="2234659" y="4127339"/>
                </a:cubicBezTo>
                <a:cubicBezTo>
                  <a:pt x="2104217" y="4177149"/>
                  <a:pt x="1855572" y="4077369"/>
                  <a:pt x="1686313" y="4127339"/>
                </a:cubicBezTo>
                <a:cubicBezTo>
                  <a:pt x="1517054" y="4177309"/>
                  <a:pt x="1302183" y="4054399"/>
                  <a:pt x="1055420" y="4127339"/>
                </a:cubicBezTo>
                <a:cubicBezTo>
                  <a:pt x="808657" y="4200279"/>
                  <a:pt x="689230" y="4067329"/>
                  <a:pt x="507073" y="4127339"/>
                </a:cubicBezTo>
                <a:cubicBezTo>
                  <a:pt x="324916" y="4187349"/>
                  <a:pt x="252621" y="4126520"/>
                  <a:pt x="0" y="4127339"/>
                </a:cubicBezTo>
                <a:cubicBezTo>
                  <a:pt x="-56086" y="3860978"/>
                  <a:pt x="78086" y="3759394"/>
                  <a:pt x="0" y="3455172"/>
                </a:cubicBezTo>
                <a:cubicBezTo>
                  <a:pt x="-78086" y="3150950"/>
                  <a:pt x="61849" y="3086913"/>
                  <a:pt x="0" y="2865553"/>
                </a:cubicBezTo>
                <a:cubicBezTo>
                  <a:pt x="-61849" y="2644193"/>
                  <a:pt x="16957" y="2571540"/>
                  <a:pt x="0" y="2317206"/>
                </a:cubicBezTo>
                <a:cubicBezTo>
                  <a:pt x="-16957" y="2062872"/>
                  <a:pt x="11710" y="1884080"/>
                  <a:pt x="0" y="1768860"/>
                </a:cubicBezTo>
                <a:cubicBezTo>
                  <a:pt x="-11710" y="1653640"/>
                  <a:pt x="30695" y="1375235"/>
                  <a:pt x="0" y="1261786"/>
                </a:cubicBezTo>
                <a:cubicBezTo>
                  <a:pt x="-30695" y="1148337"/>
                  <a:pt x="66897" y="886589"/>
                  <a:pt x="0" y="672167"/>
                </a:cubicBezTo>
                <a:cubicBezTo>
                  <a:pt x="-66897" y="457745"/>
                  <a:pt x="66200" y="139470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123412785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16200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463FC-1685-1EE8-38D2-36D36BDFB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7505F962-A324-3D1B-0AEA-5AAF04AA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30" y="2494147"/>
            <a:ext cx="9489440" cy="1760660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 </a:t>
            </a: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I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349D15-5509-7EEE-01CC-BF0F60EE7361}"/>
              </a:ext>
            </a:extLst>
          </p:cNvPr>
          <p:cNvSpPr txBox="1"/>
          <p:nvPr/>
        </p:nvSpPr>
        <p:spPr>
          <a:xfrm>
            <a:off x="2250440" y="3417655"/>
            <a:ext cx="7752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НАУЧКА</a:t>
            </a:r>
            <a:endParaRPr lang="ru-RU" sz="60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D077C80-6A00-1ABD-FB02-0BEF18099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6713" y="-7596583"/>
            <a:ext cx="25697036" cy="144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21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24D5E-FDB2-D267-BA79-12DA44693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6C420C3A-DA7A-1EA1-5C72-E5C58BB5F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B84B0DA1-5B68-9567-B014-721467F24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B6F6C8-E0CA-25A9-5A62-D020D8D48935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D44B2B64-2668-311B-44FB-26880957856C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Стажировка:</a:t>
            </a:r>
            <a:r>
              <a:rPr lang="ru-RU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</a:t>
            </a:r>
            <a:r>
              <a:rPr lang="en-US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INTEREST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42A484B3-6871-C454-251B-73EF74322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1BAA547-AF8D-0CC7-CE9E-C4B784E74E3C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B37149DB-6D09-3BF1-D6DF-5E00C842DF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007AEFB-E13A-DA67-3896-8AEDCC14B7B6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0BE86A-B1A8-2FE8-6EBB-1D6EDDCAF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034" y="1750019"/>
            <a:ext cx="6494398" cy="4268816"/>
          </a:xfrm>
          <a:custGeom>
            <a:avLst/>
            <a:gdLst>
              <a:gd name="csX0" fmla="*/ 0 w 6494398"/>
              <a:gd name="csY0" fmla="*/ 0 h 4268816"/>
              <a:gd name="csX1" fmla="*/ 590400 w 6494398"/>
              <a:gd name="csY1" fmla="*/ 0 h 4268816"/>
              <a:gd name="csX2" fmla="*/ 1245744 w 6494398"/>
              <a:gd name="csY2" fmla="*/ 0 h 4268816"/>
              <a:gd name="csX3" fmla="*/ 1706255 w 6494398"/>
              <a:gd name="csY3" fmla="*/ 0 h 4268816"/>
              <a:gd name="csX4" fmla="*/ 2426543 w 6494398"/>
              <a:gd name="csY4" fmla="*/ 0 h 4268816"/>
              <a:gd name="csX5" fmla="*/ 3146831 w 6494398"/>
              <a:gd name="csY5" fmla="*/ 0 h 4268816"/>
              <a:gd name="csX6" fmla="*/ 3672287 w 6494398"/>
              <a:gd name="csY6" fmla="*/ 0 h 4268816"/>
              <a:gd name="csX7" fmla="*/ 4392575 w 6494398"/>
              <a:gd name="csY7" fmla="*/ 0 h 4268816"/>
              <a:gd name="csX8" fmla="*/ 4788143 w 6494398"/>
              <a:gd name="csY8" fmla="*/ 0 h 4268816"/>
              <a:gd name="csX9" fmla="*/ 5378542 w 6494398"/>
              <a:gd name="csY9" fmla="*/ 0 h 4268816"/>
              <a:gd name="csX10" fmla="*/ 6494398 w 6494398"/>
              <a:gd name="csY10" fmla="*/ 0 h 4268816"/>
              <a:gd name="csX11" fmla="*/ 6494398 w 6494398"/>
              <a:gd name="csY11" fmla="*/ 533602 h 4268816"/>
              <a:gd name="csX12" fmla="*/ 6494398 w 6494398"/>
              <a:gd name="csY12" fmla="*/ 1152580 h 4268816"/>
              <a:gd name="csX13" fmla="*/ 6494398 w 6494398"/>
              <a:gd name="csY13" fmla="*/ 1558118 h 4268816"/>
              <a:gd name="csX14" fmla="*/ 6494398 w 6494398"/>
              <a:gd name="csY14" fmla="*/ 2134408 h 4268816"/>
              <a:gd name="csX15" fmla="*/ 6494398 w 6494398"/>
              <a:gd name="csY15" fmla="*/ 2668010 h 4268816"/>
              <a:gd name="csX16" fmla="*/ 6494398 w 6494398"/>
              <a:gd name="csY16" fmla="*/ 3244300 h 4268816"/>
              <a:gd name="csX17" fmla="*/ 6494398 w 6494398"/>
              <a:gd name="csY17" fmla="*/ 3692526 h 4268816"/>
              <a:gd name="csX18" fmla="*/ 6494398 w 6494398"/>
              <a:gd name="csY18" fmla="*/ 4268816 h 4268816"/>
              <a:gd name="csX19" fmla="*/ 5968942 w 6494398"/>
              <a:gd name="csY19" fmla="*/ 4268816 h 4268816"/>
              <a:gd name="csX20" fmla="*/ 5248654 w 6494398"/>
              <a:gd name="csY20" fmla="*/ 4268816 h 4268816"/>
              <a:gd name="csX21" fmla="*/ 4528367 w 6494398"/>
              <a:gd name="csY21" fmla="*/ 4268816 h 4268816"/>
              <a:gd name="csX22" fmla="*/ 3873023 w 6494398"/>
              <a:gd name="csY22" fmla="*/ 4268816 h 4268816"/>
              <a:gd name="csX23" fmla="*/ 3152735 w 6494398"/>
              <a:gd name="csY23" fmla="*/ 4268816 h 4268816"/>
              <a:gd name="csX24" fmla="*/ 2497391 w 6494398"/>
              <a:gd name="csY24" fmla="*/ 4268816 h 4268816"/>
              <a:gd name="csX25" fmla="*/ 2101823 w 6494398"/>
              <a:gd name="csY25" fmla="*/ 4268816 h 4268816"/>
              <a:gd name="csX26" fmla="*/ 1381536 w 6494398"/>
              <a:gd name="csY26" fmla="*/ 4268816 h 4268816"/>
              <a:gd name="csX27" fmla="*/ 921024 w 6494398"/>
              <a:gd name="csY27" fmla="*/ 4268816 h 4268816"/>
              <a:gd name="csX28" fmla="*/ 0 w 6494398"/>
              <a:gd name="csY28" fmla="*/ 4268816 h 4268816"/>
              <a:gd name="csX29" fmla="*/ 0 w 6494398"/>
              <a:gd name="csY29" fmla="*/ 3820590 h 4268816"/>
              <a:gd name="csX30" fmla="*/ 0 w 6494398"/>
              <a:gd name="csY30" fmla="*/ 3286988 h 4268816"/>
              <a:gd name="csX31" fmla="*/ 0 w 6494398"/>
              <a:gd name="csY31" fmla="*/ 2753386 h 4268816"/>
              <a:gd name="csX32" fmla="*/ 0 w 6494398"/>
              <a:gd name="csY32" fmla="*/ 2262472 h 4268816"/>
              <a:gd name="csX33" fmla="*/ 0 w 6494398"/>
              <a:gd name="csY33" fmla="*/ 1856935 h 4268816"/>
              <a:gd name="csX34" fmla="*/ 0 w 6494398"/>
              <a:gd name="csY34" fmla="*/ 1280645 h 4268816"/>
              <a:gd name="csX35" fmla="*/ 0 w 6494398"/>
              <a:gd name="csY35" fmla="*/ 789731 h 4268816"/>
              <a:gd name="csX36" fmla="*/ 0 w 6494398"/>
              <a:gd name="csY36" fmla="*/ 0 h 42688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</a:cxnLst>
            <a:rect l="l" t="t" r="r" b="b"/>
            <a:pathLst>
              <a:path w="6494398" h="4268816" fill="none" extrusionOk="0">
                <a:moveTo>
                  <a:pt x="0" y="0"/>
                </a:moveTo>
                <a:cubicBezTo>
                  <a:pt x="122682" y="-68301"/>
                  <a:pt x="403828" y="41499"/>
                  <a:pt x="590400" y="0"/>
                </a:cubicBezTo>
                <a:cubicBezTo>
                  <a:pt x="776972" y="-41499"/>
                  <a:pt x="1012450" y="33411"/>
                  <a:pt x="1245744" y="0"/>
                </a:cubicBezTo>
                <a:cubicBezTo>
                  <a:pt x="1479038" y="-33411"/>
                  <a:pt x="1606800" y="8524"/>
                  <a:pt x="1706255" y="0"/>
                </a:cubicBezTo>
                <a:cubicBezTo>
                  <a:pt x="1805710" y="-8524"/>
                  <a:pt x="2170631" y="58700"/>
                  <a:pt x="2426543" y="0"/>
                </a:cubicBezTo>
                <a:cubicBezTo>
                  <a:pt x="2682455" y="-58700"/>
                  <a:pt x="2860380" y="84973"/>
                  <a:pt x="3146831" y="0"/>
                </a:cubicBezTo>
                <a:cubicBezTo>
                  <a:pt x="3433282" y="-84973"/>
                  <a:pt x="3489994" y="33744"/>
                  <a:pt x="3672287" y="0"/>
                </a:cubicBezTo>
                <a:cubicBezTo>
                  <a:pt x="3854580" y="-33744"/>
                  <a:pt x="4193083" y="13084"/>
                  <a:pt x="4392575" y="0"/>
                </a:cubicBezTo>
                <a:cubicBezTo>
                  <a:pt x="4592067" y="-13084"/>
                  <a:pt x="4657657" y="28919"/>
                  <a:pt x="4788143" y="0"/>
                </a:cubicBezTo>
                <a:cubicBezTo>
                  <a:pt x="4918629" y="-28919"/>
                  <a:pt x="5228279" y="63027"/>
                  <a:pt x="5378542" y="0"/>
                </a:cubicBezTo>
                <a:cubicBezTo>
                  <a:pt x="5528805" y="-63027"/>
                  <a:pt x="6262213" y="106712"/>
                  <a:pt x="6494398" y="0"/>
                </a:cubicBezTo>
                <a:cubicBezTo>
                  <a:pt x="6503280" y="124933"/>
                  <a:pt x="6485918" y="339326"/>
                  <a:pt x="6494398" y="533602"/>
                </a:cubicBezTo>
                <a:cubicBezTo>
                  <a:pt x="6502878" y="727878"/>
                  <a:pt x="6465234" y="1012436"/>
                  <a:pt x="6494398" y="1152580"/>
                </a:cubicBezTo>
                <a:cubicBezTo>
                  <a:pt x="6523562" y="1292724"/>
                  <a:pt x="6491733" y="1385532"/>
                  <a:pt x="6494398" y="1558118"/>
                </a:cubicBezTo>
                <a:cubicBezTo>
                  <a:pt x="6497063" y="1730704"/>
                  <a:pt x="6439439" y="1942300"/>
                  <a:pt x="6494398" y="2134408"/>
                </a:cubicBezTo>
                <a:cubicBezTo>
                  <a:pt x="6549357" y="2326516"/>
                  <a:pt x="6482411" y="2467934"/>
                  <a:pt x="6494398" y="2668010"/>
                </a:cubicBezTo>
                <a:cubicBezTo>
                  <a:pt x="6506385" y="2868086"/>
                  <a:pt x="6446712" y="3110992"/>
                  <a:pt x="6494398" y="3244300"/>
                </a:cubicBezTo>
                <a:cubicBezTo>
                  <a:pt x="6542084" y="3377608"/>
                  <a:pt x="6488670" y="3541494"/>
                  <a:pt x="6494398" y="3692526"/>
                </a:cubicBezTo>
                <a:cubicBezTo>
                  <a:pt x="6500126" y="3843558"/>
                  <a:pt x="6468632" y="4090243"/>
                  <a:pt x="6494398" y="4268816"/>
                </a:cubicBezTo>
                <a:cubicBezTo>
                  <a:pt x="6356434" y="4320551"/>
                  <a:pt x="6082327" y="4211344"/>
                  <a:pt x="5968942" y="4268816"/>
                </a:cubicBezTo>
                <a:cubicBezTo>
                  <a:pt x="5855557" y="4326288"/>
                  <a:pt x="5508202" y="4216947"/>
                  <a:pt x="5248654" y="4268816"/>
                </a:cubicBezTo>
                <a:cubicBezTo>
                  <a:pt x="4989106" y="4320685"/>
                  <a:pt x="4766039" y="4229836"/>
                  <a:pt x="4528367" y="4268816"/>
                </a:cubicBezTo>
                <a:cubicBezTo>
                  <a:pt x="4290695" y="4307796"/>
                  <a:pt x="4148543" y="4213018"/>
                  <a:pt x="3873023" y="4268816"/>
                </a:cubicBezTo>
                <a:cubicBezTo>
                  <a:pt x="3597503" y="4324614"/>
                  <a:pt x="3440771" y="4191461"/>
                  <a:pt x="3152735" y="4268816"/>
                </a:cubicBezTo>
                <a:cubicBezTo>
                  <a:pt x="2864699" y="4346171"/>
                  <a:pt x="2739946" y="4213501"/>
                  <a:pt x="2497391" y="4268816"/>
                </a:cubicBezTo>
                <a:cubicBezTo>
                  <a:pt x="2254836" y="4324131"/>
                  <a:pt x="2211924" y="4238850"/>
                  <a:pt x="2101823" y="4268816"/>
                </a:cubicBezTo>
                <a:cubicBezTo>
                  <a:pt x="1991722" y="4298782"/>
                  <a:pt x="1677628" y="4192918"/>
                  <a:pt x="1381536" y="4268816"/>
                </a:cubicBezTo>
                <a:cubicBezTo>
                  <a:pt x="1085444" y="4344714"/>
                  <a:pt x="1052890" y="4253959"/>
                  <a:pt x="921024" y="4268816"/>
                </a:cubicBezTo>
                <a:cubicBezTo>
                  <a:pt x="789158" y="4283673"/>
                  <a:pt x="428248" y="4162139"/>
                  <a:pt x="0" y="4268816"/>
                </a:cubicBezTo>
                <a:cubicBezTo>
                  <a:pt x="-18509" y="4124649"/>
                  <a:pt x="28225" y="3921493"/>
                  <a:pt x="0" y="3820590"/>
                </a:cubicBezTo>
                <a:cubicBezTo>
                  <a:pt x="-28225" y="3719687"/>
                  <a:pt x="17701" y="3437924"/>
                  <a:pt x="0" y="3286988"/>
                </a:cubicBezTo>
                <a:cubicBezTo>
                  <a:pt x="-17701" y="3136052"/>
                  <a:pt x="11708" y="2870101"/>
                  <a:pt x="0" y="2753386"/>
                </a:cubicBezTo>
                <a:cubicBezTo>
                  <a:pt x="-11708" y="2636671"/>
                  <a:pt x="36971" y="2444505"/>
                  <a:pt x="0" y="2262472"/>
                </a:cubicBezTo>
                <a:cubicBezTo>
                  <a:pt x="-36971" y="2080439"/>
                  <a:pt x="48164" y="2057649"/>
                  <a:pt x="0" y="1856935"/>
                </a:cubicBezTo>
                <a:cubicBezTo>
                  <a:pt x="-48164" y="1656221"/>
                  <a:pt x="45112" y="1459408"/>
                  <a:pt x="0" y="1280645"/>
                </a:cubicBezTo>
                <a:cubicBezTo>
                  <a:pt x="-45112" y="1101882"/>
                  <a:pt x="49104" y="906578"/>
                  <a:pt x="0" y="789731"/>
                </a:cubicBezTo>
                <a:cubicBezTo>
                  <a:pt x="-49104" y="672884"/>
                  <a:pt x="72245" y="383185"/>
                  <a:pt x="0" y="0"/>
                </a:cubicBezTo>
                <a:close/>
              </a:path>
              <a:path w="6494398" h="4268816" stroke="0" extrusionOk="0">
                <a:moveTo>
                  <a:pt x="0" y="0"/>
                </a:moveTo>
                <a:cubicBezTo>
                  <a:pt x="195917" y="-32642"/>
                  <a:pt x="456128" y="67195"/>
                  <a:pt x="655344" y="0"/>
                </a:cubicBezTo>
                <a:cubicBezTo>
                  <a:pt x="854560" y="-67195"/>
                  <a:pt x="1123766" y="2403"/>
                  <a:pt x="1310688" y="0"/>
                </a:cubicBezTo>
                <a:cubicBezTo>
                  <a:pt x="1497610" y="-2403"/>
                  <a:pt x="1794723" y="61043"/>
                  <a:pt x="2030975" y="0"/>
                </a:cubicBezTo>
                <a:cubicBezTo>
                  <a:pt x="2267227" y="-61043"/>
                  <a:pt x="2442174" y="57910"/>
                  <a:pt x="2686319" y="0"/>
                </a:cubicBezTo>
                <a:cubicBezTo>
                  <a:pt x="2930464" y="-57910"/>
                  <a:pt x="3199157" y="83885"/>
                  <a:pt x="3406607" y="0"/>
                </a:cubicBezTo>
                <a:cubicBezTo>
                  <a:pt x="3614057" y="-83885"/>
                  <a:pt x="3734339" y="37277"/>
                  <a:pt x="3867119" y="0"/>
                </a:cubicBezTo>
                <a:cubicBezTo>
                  <a:pt x="3999899" y="-37277"/>
                  <a:pt x="4322515" y="22099"/>
                  <a:pt x="4457519" y="0"/>
                </a:cubicBezTo>
                <a:cubicBezTo>
                  <a:pt x="4592523" y="-22099"/>
                  <a:pt x="4880688" y="32888"/>
                  <a:pt x="5112862" y="0"/>
                </a:cubicBezTo>
                <a:cubicBezTo>
                  <a:pt x="5345036" y="-32888"/>
                  <a:pt x="5559900" y="13756"/>
                  <a:pt x="5768206" y="0"/>
                </a:cubicBezTo>
                <a:cubicBezTo>
                  <a:pt x="5976512" y="-13756"/>
                  <a:pt x="6247083" y="2591"/>
                  <a:pt x="6494398" y="0"/>
                </a:cubicBezTo>
                <a:cubicBezTo>
                  <a:pt x="6544506" y="116381"/>
                  <a:pt x="6473295" y="290992"/>
                  <a:pt x="6494398" y="448226"/>
                </a:cubicBezTo>
                <a:cubicBezTo>
                  <a:pt x="6515501" y="605460"/>
                  <a:pt x="6432547" y="766706"/>
                  <a:pt x="6494398" y="1024516"/>
                </a:cubicBezTo>
                <a:cubicBezTo>
                  <a:pt x="6556249" y="1282326"/>
                  <a:pt x="6470124" y="1237148"/>
                  <a:pt x="6494398" y="1430053"/>
                </a:cubicBezTo>
                <a:cubicBezTo>
                  <a:pt x="6518672" y="1622958"/>
                  <a:pt x="6482348" y="1740678"/>
                  <a:pt x="6494398" y="1920967"/>
                </a:cubicBezTo>
                <a:cubicBezTo>
                  <a:pt x="6506448" y="2101256"/>
                  <a:pt x="6484099" y="2224337"/>
                  <a:pt x="6494398" y="2369193"/>
                </a:cubicBezTo>
                <a:cubicBezTo>
                  <a:pt x="6504697" y="2514049"/>
                  <a:pt x="6457007" y="2692838"/>
                  <a:pt x="6494398" y="2902795"/>
                </a:cubicBezTo>
                <a:cubicBezTo>
                  <a:pt x="6531789" y="3112752"/>
                  <a:pt x="6476033" y="3289800"/>
                  <a:pt x="6494398" y="3393709"/>
                </a:cubicBezTo>
                <a:cubicBezTo>
                  <a:pt x="6512763" y="3497618"/>
                  <a:pt x="6398913" y="4047120"/>
                  <a:pt x="6494398" y="4268816"/>
                </a:cubicBezTo>
                <a:cubicBezTo>
                  <a:pt x="6348248" y="4278560"/>
                  <a:pt x="6212505" y="4229758"/>
                  <a:pt x="6098830" y="4268816"/>
                </a:cubicBezTo>
                <a:cubicBezTo>
                  <a:pt x="5985155" y="4307874"/>
                  <a:pt x="5705068" y="4259490"/>
                  <a:pt x="5573374" y="4268816"/>
                </a:cubicBezTo>
                <a:cubicBezTo>
                  <a:pt x="5441680" y="4278142"/>
                  <a:pt x="5225703" y="4265453"/>
                  <a:pt x="4982974" y="4268816"/>
                </a:cubicBezTo>
                <a:cubicBezTo>
                  <a:pt x="4740245" y="4272179"/>
                  <a:pt x="4685227" y="4265666"/>
                  <a:pt x="4392575" y="4268816"/>
                </a:cubicBezTo>
                <a:cubicBezTo>
                  <a:pt x="4099923" y="4271966"/>
                  <a:pt x="3995636" y="4246526"/>
                  <a:pt x="3867119" y="4268816"/>
                </a:cubicBezTo>
                <a:cubicBezTo>
                  <a:pt x="3738602" y="4291106"/>
                  <a:pt x="3563319" y="4242283"/>
                  <a:pt x="3471551" y="4268816"/>
                </a:cubicBezTo>
                <a:cubicBezTo>
                  <a:pt x="3379783" y="4295349"/>
                  <a:pt x="3118816" y="4204147"/>
                  <a:pt x="2881151" y="4268816"/>
                </a:cubicBezTo>
                <a:cubicBezTo>
                  <a:pt x="2643486" y="4333485"/>
                  <a:pt x="2667394" y="4249001"/>
                  <a:pt x="2485583" y="4268816"/>
                </a:cubicBezTo>
                <a:cubicBezTo>
                  <a:pt x="2303772" y="4288631"/>
                  <a:pt x="2203743" y="4225129"/>
                  <a:pt x="2090015" y="4268816"/>
                </a:cubicBezTo>
                <a:cubicBezTo>
                  <a:pt x="1976287" y="4312503"/>
                  <a:pt x="1743603" y="4224019"/>
                  <a:pt x="1499616" y="4268816"/>
                </a:cubicBezTo>
                <a:cubicBezTo>
                  <a:pt x="1255629" y="4313613"/>
                  <a:pt x="1106482" y="4204595"/>
                  <a:pt x="909216" y="4268816"/>
                </a:cubicBezTo>
                <a:cubicBezTo>
                  <a:pt x="711950" y="4333037"/>
                  <a:pt x="381244" y="4228577"/>
                  <a:pt x="0" y="4268816"/>
                </a:cubicBezTo>
                <a:cubicBezTo>
                  <a:pt x="-1096" y="4061980"/>
                  <a:pt x="1594" y="3887347"/>
                  <a:pt x="0" y="3777902"/>
                </a:cubicBezTo>
                <a:cubicBezTo>
                  <a:pt x="-1594" y="3668457"/>
                  <a:pt x="33045" y="3367336"/>
                  <a:pt x="0" y="3244300"/>
                </a:cubicBezTo>
                <a:cubicBezTo>
                  <a:pt x="-33045" y="3121264"/>
                  <a:pt x="59510" y="2868542"/>
                  <a:pt x="0" y="2710698"/>
                </a:cubicBezTo>
                <a:cubicBezTo>
                  <a:pt x="-59510" y="2552854"/>
                  <a:pt x="51179" y="2434446"/>
                  <a:pt x="0" y="2219784"/>
                </a:cubicBezTo>
                <a:cubicBezTo>
                  <a:pt x="-51179" y="2005122"/>
                  <a:pt x="4786" y="1894241"/>
                  <a:pt x="0" y="1728870"/>
                </a:cubicBezTo>
                <a:cubicBezTo>
                  <a:pt x="-4786" y="1563499"/>
                  <a:pt x="26603" y="1455946"/>
                  <a:pt x="0" y="1323333"/>
                </a:cubicBezTo>
                <a:cubicBezTo>
                  <a:pt x="-26603" y="1190720"/>
                  <a:pt x="16428" y="1025827"/>
                  <a:pt x="0" y="789731"/>
                </a:cubicBezTo>
                <a:cubicBezTo>
                  <a:pt x="-16428" y="553635"/>
                  <a:pt x="30198" y="354299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280474570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21551715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C4625-2B34-BEC9-ADE2-EDF5590F1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408EC9EA-1845-105E-8282-E5AE39354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F746C682-66BB-A19D-1203-3D003501B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D02B774-A22B-41EB-5A91-B3EBD5F27407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DB7BB77F-3045-BB59-0289-82DFFD4603CD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Стажировка:</a:t>
            </a:r>
            <a:r>
              <a:rPr lang="ru-RU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</a:t>
            </a:r>
            <a:r>
              <a:rPr lang="en-US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INTEREST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1F1EA0F2-791E-7F42-F041-2FE45877E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6EAA8CE-F4C9-97D2-CC0D-31DFB0BA3230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4EF4528B-C6FD-52F0-E6C0-E4D2FB3680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DBC81B7-FE09-2156-62AA-8C365ED2EA48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AEB53B-98B8-76FD-4744-4E2C6B0A1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" b="270"/>
          <a:stretch/>
        </p:blipFill>
        <p:spPr>
          <a:xfrm>
            <a:off x="2082389" y="1610605"/>
            <a:ext cx="7923687" cy="4711472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153250835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0992F-E84B-E931-5E92-046850ABA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3DB6A790-4F22-D368-17BD-9023B4C84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B622BE68-ACF7-25FE-BD62-47B529720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47ACE2-51D1-42FC-9F12-80FAD0588389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7F159354-C75F-A9E8-5D83-620BFAA2543A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Стажировка:</a:t>
            </a:r>
            <a:r>
              <a:rPr lang="ru-RU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</a:t>
            </a:r>
            <a:r>
              <a:rPr lang="en-US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INTEREST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C3859B1F-EDDA-A6CF-9CD0-CE7C64910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B99DF95-49D9-6495-7187-A4A8390972AF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331D127A-4892-42D5-72FB-CCAB5E2DB9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77BDCB4-A017-FFED-73B0-D35A84E1E971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99E2F74-C576-E246-F038-9F5A1F487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" b="270"/>
          <a:stretch/>
        </p:blipFill>
        <p:spPr>
          <a:xfrm>
            <a:off x="647577" y="2151879"/>
            <a:ext cx="5286483" cy="3143375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9DE07C-837B-B69D-7DC7-C9663EA8A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b="265"/>
          <a:stretch/>
        </p:blipFill>
        <p:spPr>
          <a:xfrm>
            <a:off x="6253579" y="2151878"/>
            <a:ext cx="5286483" cy="3143375"/>
          </a:xfrm>
          <a:prstGeom prst="rect">
            <a:avLst/>
          </a:prstGeom>
          <a:ln w="38100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341659741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62957-D58E-CF76-A4B8-1AE0D6B94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00EE52EB-14B6-4BF7-9651-42F05F647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FDE6F4E5-0370-F16B-71E2-6E1909D9D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D6BA46-C929-7401-CE10-9887BA080201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28C265C5-BF07-BF55-78C0-0DB990AEC39B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Geant4</a:t>
            </a:r>
            <a:r>
              <a:rPr lang="ru-RU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Подготовка статьи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AFBC6C8B-4998-D6E6-064C-B1B823C2D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B451B19-8442-F58D-B05C-2D5CF68FAD03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188D2C64-3B31-2FDD-106E-53612ED68F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67F9561-0375-1F71-2D1E-2F4D80EB800E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2A28CB5-40DD-D867-4345-1E789E97F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757346"/>
              </p:ext>
            </p:extLst>
          </p:nvPr>
        </p:nvGraphicFramePr>
        <p:xfrm>
          <a:off x="1980233" y="2086708"/>
          <a:ext cx="8127999" cy="3505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87597611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656397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8317471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Валидация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Приложение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Графики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6251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Range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✅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❓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545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Detour factor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✅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❓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8692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Stopping power </a:t>
                      </a:r>
                      <a:r>
                        <a:rPr lang="en-US" b="0" dirty="0"/>
                        <a:t>(SP)</a:t>
                      </a:r>
                      <a:endParaRPr lang="ru-RU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✅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✅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7988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Radial dose distribution </a:t>
                      </a:r>
                      <a:r>
                        <a:rPr lang="en-US" b="0" dirty="0"/>
                        <a:t>(RDD)</a:t>
                      </a:r>
                      <a:endParaRPr lang="ru-RU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✅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❓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2750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Ionisation</a:t>
                      </a:r>
                      <a:r>
                        <a:rPr lang="en-US" b="1" dirty="0"/>
                        <a:t> cluster size distribution </a:t>
                      </a:r>
                      <a:r>
                        <a:rPr lang="en-US" b="0" dirty="0"/>
                        <a:t>(ICSD)</a:t>
                      </a:r>
                      <a:endParaRPr lang="ru-RU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✅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✅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4875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Calculation time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❓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❌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3007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Breaks fraction </a:t>
                      </a:r>
                      <a:r>
                        <a:rPr lang="en-US" b="0" dirty="0"/>
                        <a:t>(SSB/DSB)</a:t>
                      </a:r>
                      <a:endParaRPr lang="ru-RU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❌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❌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639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59930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7359C-47EE-CB0B-7C2F-1913012D5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C43593EB-74D4-4F8B-2305-E125E357C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F2DA1DCC-B552-CE96-7241-5F4616FCF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766FDE-C3BE-239D-17E6-499E7FF3C25A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00D83B27-3AB1-14B7-88BE-6A685E356F3B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Geant4</a:t>
            </a:r>
            <a:r>
              <a:rPr lang="ru-RU" sz="52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:</a:t>
            </a:r>
            <a:r>
              <a:rPr lang="ru-RU" sz="5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Подготовка статьи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34012D53-6AE1-D1FB-86CF-D4F570299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9A9B57C-2F11-CC08-5BF7-10848E5BDEB0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C2B27AD1-BB7C-860C-5457-841A234F6E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7149295-4D47-A6C6-8DF0-E9CBFE6D0609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93BA96-FE0F-1861-306F-0B4018B0F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334" y="2961560"/>
            <a:ext cx="4875045" cy="17846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ED87C2-B029-83B7-B214-69D212CDF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7085" y="2434521"/>
            <a:ext cx="5371085" cy="30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2899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DAC67-7944-AD47-9F9F-FF7D0B523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558DF880-BAD4-0EE0-3FCB-A21BC035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578" y="2620462"/>
            <a:ext cx="8070539" cy="826796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ЧАСТЬ</a:t>
            </a:r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II </a:t>
            </a:r>
            <a:endParaRPr lang="en-US" sz="9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45C32-4C37-2E7A-CE64-BF503BF1A4B1}"/>
              </a:ext>
            </a:extLst>
          </p:cNvPr>
          <p:cNvSpPr txBox="1"/>
          <p:nvPr/>
        </p:nvSpPr>
        <p:spPr>
          <a:xfrm>
            <a:off x="3048965" y="3303417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ЧТО ТАМ ВНЕ НАУЧКИ?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7544811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24983-606C-8F46-9947-6563CCD64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FEAF63A-AB40-F50D-2E31-3A04F1656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46860A83-DC8E-81FB-2820-2D163B7CF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34" y="200173"/>
            <a:ext cx="7289800" cy="1325563"/>
          </a:xfrm>
        </p:spPr>
        <p:txBody>
          <a:bodyPr/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17FB41-D0A0-B6FC-59ED-06BCDC226909}"/>
              </a:ext>
            </a:extLst>
          </p:cNvPr>
          <p:cNvSpPr/>
          <p:nvPr/>
        </p:nvSpPr>
        <p:spPr>
          <a:xfrm flipV="1">
            <a:off x="558800" y="1266092"/>
            <a:ext cx="10970866" cy="102510"/>
          </a:xfrm>
          <a:prstGeom prst="roundRect">
            <a:avLst/>
          </a:prstGeom>
          <a:solidFill>
            <a:srgbClr val="FF9900"/>
          </a:solidFill>
          <a:ln w="3175">
            <a:solidFill>
              <a:srgbClr val="1E1E1E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420000125">
                  <a:custGeom>
                    <a:avLst/>
                    <a:gdLst>
                      <a:gd name="connsiteX0" fmla="*/ 0 w 7051040"/>
                      <a:gd name="connsiteY0" fmla="*/ 12745 h 76468"/>
                      <a:gd name="connsiteX1" fmla="*/ 12745 w 7051040"/>
                      <a:gd name="connsiteY1" fmla="*/ 0 h 76468"/>
                      <a:gd name="connsiteX2" fmla="*/ 721687 w 7051040"/>
                      <a:gd name="connsiteY2" fmla="*/ 0 h 76468"/>
                      <a:gd name="connsiteX3" fmla="*/ 1219862 w 7051040"/>
                      <a:gd name="connsiteY3" fmla="*/ 0 h 76468"/>
                      <a:gd name="connsiteX4" fmla="*/ 1718038 w 7051040"/>
                      <a:gd name="connsiteY4" fmla="*/ 0 h 76468"/>
                      <a:gd name="connsiteX5" fmla="*/ 2497235 w 7051040"/>
                      <a:gd name="connsiteY5" fmla="*/ 0 h 76468"/>
                      <a:gd name="connsiteX6" fmla="*/ 3065666 w 7051040"/>
                      <a:gd name="connsiteY6" fmla="*/ 0 h 76468"/>
                      <a:gd name="connsiteX7" fmla="*/ 3844863 w 7051040"/>
                      <a:gd name="connsiteY7" fmla="*/ 0 h 76468"/>
                      <a:gd name="connsiteX8" fmla="*/ 4553805 w 7051040"/>
                      <a:gd name="connsiteY8" fmla="*/ 0 h 76468"/>
                      <a:gd name="connsiteX9" fmla="*/ 5192491 w 7051040"/>
                      <a:gd name="connsiteY9" fmla="*/ 0 h 76468"/>
                      <a:gd name="connsiteX10" fmla="*/ 5831178 w 7051040"/>
                      <a:gd name="connsiteY10" fmla="*/ 0 h 76468"/>
                      <a:gd name="connsiteX11" fmla="*/ 7038295 w 7051040"/>
                      <a:gd name="connsiteY11" fmla="*/ 0 h 76468"/>
                      <a:gd name="connsiteX12" fmla="*/ 7051040 w 7051040"/>
                      <a:gd name="connsiteY12" fmla="*/ 12745 h 76468"/>
                      <a:gd name="connsiteX13" fmla="*/ 7051040 w 7051040"/>
                      <a:gd name="connsiteY13" fmla="*/ 63723 h 76468"/>
                      <a:gd name="connsiteX14" fmla="*/ 7038295 w 7051040"/>
                      <a:gd name="connsiteY14" fmla="*/ 76468 h 76468"/>
                      <a:gd name="connsiteX15" fmla="*/ 6329353 w 7051040"/>
                      <a:gd name="connsiteY15" fmla="*/ 76468 h 76468"/>
                      <a:gd name="connsiteX16" fmla="*/ 5550156 w 7051040"/>
                      <a:gd name="connsiteY16" fmla="*/ 76468 h 76468"/>
                      <a:gd name="connsiteX17" fmla="*/ 4841214 w 7051040"/>
                      <a:gd name="connsiteY17" fmla="*/ 76468 h 76468"/>
                      <a:gd name="connsiteX18" fmla="*/ 4062017 w 7051040"/>
                      <a:gd name="connsiteY18" fmla="*/ 76468 h 76468"/>
                      <a:gd name="connsiteX19" fmla="*/ 3353075 w 7051040"/>
                      <a:gd name="connsiteY19" fmla="*/ 76468 h 76468"/>
                      <a:gd name="connsiteX20" fmla="*/ 2573877 w 7051040"/>
                      <a:gd name="connsiteY20" fmla="*/ 76468 h 76468"/>
                      <a:gd name="connsiteX21" fmla="*/ 1935191 w 7051040"/>
                      <a:gd name="connsiteY21" fmla="*/ 76468 h 76468"/>
                      <a:gd name="connsiteX22" fmla="*/ 1296505 w 7051040"/>
                      <a:gd name="connsiteY22" fmla="*/ 76468 h 76468"/>
                      <a:gd name="connsiteX23" fmla="*/ 728074 w 7051040"/>
                      <a:gd name="connsiteY23" fmla="*/ 76468 h 76468"/>
                      <a:gd name="connsiteX24" fmla="*/ 12745 w 7051040"/>
                      <a:gd name="connsiteY24" fmla="*/ 76468 h 76468"/>
                      <a:gd name="connsiteX25" fmla="*/ 0 w 7051040"/>
                      <a:gd name="connsiteY25" fmla="*/ 63723 h 76468"/>
                      <a:gd name="connsiteX26" fmla="*/ 0 w 7051040"/>
                      <a:gd name="connsiteY26" fmla="*/ 12745 h 76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051040" h="76468" fill="none" extrusionOk="0">
                        <a:moveTo>
                          <a:pt x="0" y="12745"/>
                        </a:moveTo>
                        <a:cubicBezTo>
                          <a:pt x="194" y="5651"/>
                          <a:pt x="6428" y="471"/>
                          <a:pt x="12745" y="0"/>
                        </a:cubicBezTo>
                        <a:cubicBezTo>
                          <a:pt x="255346" y="5150"/>
                          <a:pt x="432061" y="22253"/>
                          <a:pt x="721687" y="0"/>
                        </a:cubicBezTo>
                        <a:cubicBezTo>
                          <a:pt x="1011313" y="-22253"/>
                          <a:pt x="981611" y="7202"/>
                          <a:pt x="1219862" y="0"/>
                        </a:cubicBezTo>
                        <a:cubicBezTo>
                          <a:pt x="1458113" y="-7202"/>
                          <a:pt x="1484845" y="-6721"/>
                          <a:pt x="1718038" y="0"/>
                        </a:cubicBezTo>
                        <a:cubicBezTo>
                          <a:pt x="1951231" y="6721"/>
                          <a:pt x="2323971" y="-7937"/>
                          <a:pt x="2497235" y="0"/>
                        </a:cubicBezTo>
                        <a:cubicBezTo>
                          <a:pt x="2670499" y="7937"/>
                          <a:pt x="2811217" y="-17478"/>
                          <a:pt x="3065666" y="0"/>
                        </a:cubicBezTo>
                        <a:cubicBezTo>
                          <a:pt x="3320115" y="17478"/>
                          <a:pt x="3621867" y="-11981"/>
                          <a:pt x="3844863" y="0"/>
                        </a:cubicBezTo>
                        <a:cubicBezTo>
                          <a:pt x="4067859" y="11981"/>
                          <a:pt x="4228510" y="11544"/>
                          <a:pt x="4553805" y="0"/>
                        </a:cubicBezTo>
                        <a:cubicBezTo>
                          <a:pt x="4879100" y="-11544"/>
                          <a:pt x="4930495" y="-13245"/>
                          <a:pt x="5192491" y="0"/>
                        </a:cubicBezTo>
                        <a:cubicBezTo>
                          <a:pt x="5454487" y="13245"/>
                          <a:pt x="5534033" y="16178"/>
                          <a:pt x="5831178" y="0"/>
                        </a:cubicBezTo>
                        <a:cubicBezTo>
                          <a:pt x="6128323" y="-16178"/>
                          <a:pt x="6722414" y="-51346"/>
                          <a:pt x="7038295" y="0"/>
                        </a:cubicBezTo>
                        <a:cubicBezTo>
                          <a:pt x="7044842" y="931"/>
                          <a:pt x="7050551" y="6373"/>
                          <a:pt x="7051040" y="12745"/>
                        </a:cubicBezTo>
                        <a:cubicBezTo>
                          <a:pt x="7049510" y="37294"/>
                          <a:pt x="7050933" y="45410"/>
                          <a:pt x="7051040" y="63723"/>
                        </a:cubicBezTo>
                        <a:cubicBezTo>
                          <a:pt x="7051144" y="69945"/>
                          <a:pt x="7046993" y="76595"/>
                          <a:pt x="7038295" y="76468"/>
                        </a:cubicBezTo>
                        <a:cubicBezTo>
                          <a:pt x="6707843" y="63121"/>
                          <a:pt x="6614273" y="99349"/>
                          <a:pt x="6329353" y="76468"/>
                        </a:cubicBezTo>
                        <a:cubicBezTo>
                          <a:pt x="6044433" y="53587"/>
                          <a:pt x="5879432" y="71668"/>
                          <a:pt x="5550156" y="76468"/>
                        </a:cubicBezTo>
                        <a:cubicBezTo>
                          <a:pt x="5220880" y="81268"/>
                          <a:pt x="5031196" y="91980"/>
                          <a:pt x="4841214" y="76468"/>
                        </a:cubicBezTo>
                        <a:cubicBezTo>
                          <a:pt x="4651232" y="60956"/>
                          <a:pt x="4360154" y="94268"/>
                          <a:pt x="4062017" y="76468"/>
                        </a:cubicBezTo>
                        <a:cubicBezTo>
                          <a:pt x="3763880" y="58668"/>
                          <a:pt x="3634717" y="94496"/>
                          <a:pt x="3353075" y="76468"/>
                        </a:cubicBezTo>
                        <a:cubicBezTo>
                          <a:pt x="3071433" y="58440"/>
                          <a:pt x="2737534" y="70212"/>
                          <a:pt x="2573877" y="76468"/>
                        </a:cubicBezTo>
                        <a:cubicBezTo>
                          <a:pt x="2410220" y="82724"/>
                          <a:pt x="2252269" y="74706"/>
                          <a:pt x="1935191" y="76468"/>
                        </a:cubicBezTo>
                        <a:cubicBezTo>
                          <a:pt x="1618113" y="78230"/>
                          <a:pt x="1550178" y="81419"/>
                          <a:pt x="1296505" y="76468"/>
                        </a:cubicBezTo>
                        <a:cubicBezTo>
                          <a:pt x="1042832" y="71517"/>
                          <a:pt x="954865" y="79729"/>
                          <a:pt x="728074" y="76468"/>
                        </a:cubicBezTo>
                        <a:cubicBezTo>
                          <a:pt x="501283" y="73207"/>
                          <a:pt x="363353" y="92897"/>
                          <a:pt x="12745" y="76468"/>
                        </a:cubicBezTo>
                        <a:cubicBezTo>
                          <a:pt x="5896" y="76644"/>
                          <a:pt x="-262" y="71186"/>
                          <a:pt x="0" y="63723"/>
                        </a:cubicBezTo>
                        <a:cubicBezTo>
                          <a:pt x="2279" y="53281"/>
                          <a:pt x="-350" y="36110"/>
                          <a:pt x="0" y="12745"/>
                        </a:cubicBezTo>
                        <a:close/>
                      </a:path>
                      <a:path w="7051040" h="76468" stroke="0" extrusionOk="0">
                        <a:moveTo>
                          <a:pt x="0" y="12745"/>
                        </a:moveTo>
                        <a:cubicBezTo>
                          <a:pt x="1322" y="6680"/>
                          <a:pt x="6058" y="-62"/>
                          <a:pt x="12745" y="0"/>
                        </a:cubicBezTo>
                        <a:cubicBezTo>
                          <a:pt x="162437" y="-9939"/>
                          <a:pt x="454937" y="-1988"/>
                          <a:pt x="581176" y="0"/>
                        </a:cubicBezTo>
                        <a:cubicBezTo>
                          <a:pt x="707415" y="1988"/>
                          <a:pt x="942238" y="21280"/>
                          <a:pt x="1079351" y="0"/>
                        </a:cubicBezTo>
                        <a:cubicBezTo>
                          <a:pt x="1216464" y="-21280"/>
                          <a:pt x="1510355" y="-9986"/>
                          <a:pt x="1718038" y="0"/>
                        </a:cubicBezTo>
                        <a:cubicBezTo>
                          <a:pt x="1925721" y="9986"/>
                          <a:pt x="2113805" y="-20470"/>
                          <a:pt x="2216213" y="0"/>
                        </a:cubicBezTo>
                        <a:cubicBezTo>
                          <a:pt x="2318622" y="20470"/>
                          <a:pt x="2508978" y="-19716"/>
                          <a:pt x="2714388" y="0"/>
                        </a:cubicBezTo>
                        <a:cubicBezTo>
                          <a:pt x="2919799" y="19716"/>
                          <a:pt x="3169513" y="-18406"/>
                          <a:pt x="3423330" y="0"/>
                        </a:cubicBezTo>
                        <a:cubicBezTo>
                          <a:pt x="3677147" y="18406"/>
                          <a:pt x="3762200" y="17190"/>
                          <a:pt x="4062017" y="0"/>
                        </a:cubicBezTo>
                        <a:cubicBezTo>
                          <a:pt x="4361834" y="-17190"/>
                          <a:pt x="4406413" y="-14129"/>
                          <a:pt x="4630447" y="0"/>
                        </a:cubicBezTo>
                        <a:cubicBezTo>
                          <a:pt x="4854481" y="14129"/>
                          <a:pt x="5154999" y="10179"/>
                          <a:pt x="5409645" y="0"/>
                        </a:cubicBezTo>
                        <a:cubicBezTo>
                          <a:pt x="5664291" y="-10179"/>
                          <a:pt x="5892492" y="5025"/>
                          <a:pt x="6118587" y="0"/>
                        </a:cubicBezTo>
                        <a:cubicBezTo>
                          <a:pt x="6344682" y="-5025"/>
                          <a:pt x="6633714" y="29196"/>
                          <a:pt x="7038295" y="0"/>
                        </a:cubicBezTo>
                        <a:cubicBezTo>
                          <a:pt x="7044417" y="297"/>
                          <a:pt x="7050528" y="5571"/>
                          <a:pt x="7051040" y="12745"/>
                        </a:cubicBezTo>
                        <a:cubicBezTo>
                          <a:pt x="7050549" y="30849"/>
                          <a:pt x="7051775" y="41588"/>
                          <a:pt x="7051040" y="63723"/>
                        </a:cubicBezTo>
                        <a:cubicBezTo>
                          <a:pt x="7051154" y="70932"/>
                          <a:pt x="7044247" y="75318"/>
                          <a:pt x="7038295" y="76468"/>
                        </a:cubicBezTo>
                        <a:cubicBezTo>
                          <a:pt x="6725669" y="92621"/>
                          <a:pt x="6601466" y="82472"/>
                          <a:pt x="6329353" y="76468"/>
                        </a:cubicBezTo>
                        <a:cubicBezTo>
                          <a:pt x="6057240" y="70464"/>
                          <a:pt x="5884587" y="96446"/>
                          <a:pt x="5690667" y="76468"/>
                        </a:cubicBezTo>
                        <a:cubicBezTo>
                          <a:pt x="5496747" y="56490"/>
                          <a:pt x="5401594" y="81270"/>
                          <a:pt x="5262747" y="76468"/>
                        </a:cubicBezTo>
                        <a:cubicBezTo>
                          <a:pt x="5123900" y="71666"/>
                          <a:pt x="5008083" y="66095"/>
                          <a:pt x="4834827" y="76468"/>
                        </a:cubicBezTo>
                        <a:cubicBezTo>
                          <a:pt x="4661571" y="86841"/>
                          <a:pt x="4484217" y="96748"/>
                          <a:pt x="4196141" y="76468"/>
                        </a:cubicBezTo>
                        <a:cubicBezTo>
                          <a:pt x="3908065" y="56188"/>
                          <a:pt x="3969668" y="69964"/>
                          <a:pt x="3768221" y="76468"/>
                        </a:cubicBezTo>
                        <a:cubicBezTo>
                          <a:pt x="3566774" y="82972"/>
                          <a:pt x="3483376" y="98504"/>
                          <a:pt x="3199790" y="76468"/>
                        </a:cubicBezTo>
                        <a:cubicBezTo>
                          <a:pt x="2916204" y="54432"/>
                          <a:pt x="2871713" y="72819"/>
                          <a:pt x="2561104" y="76468"/>
                        </a:cubicBezTo>
                        <a:cubicBezTo>
                          <a:pt x="2250495" y="80117"/>
                          <a:pt x="2070778" y="71086"/>
                          <a:pt x="1852162" y="76468"/>
                        </a:cubicBezTo>
                        <a:cubicBezTo>
                          <a:pt x="1633546" y="81850"/>
                          <a:pt x="1515261" y="69044"/>
                          <a:pt x="1353986" y="76468"/>
                        </a:cubicBezTo>
                        <a:cubicBezTo>
                          <a:pt x="1192711" y="83892"/>
                          <a:pt x="976177" y="99998"/>
                          <a:pt x="715300" y="76468"/>
                        </a:cubicBezTo>
                        <a:cubicBezTo>
                          <a:pt x="454423" y="52938"/>
                          <a:pt x="315918" y="54208"/>
                          <a:pt x="12745" y="76468"/>
                        </a:cubicBezTo>
                        <a:cubicBezTo>
                          <a:pt x="6299" y="76118"/>
                          <a:pt x="545" y="69315"/>
                          <a:pt x="0" y="63723"/>
                        </a:cubicBezTo>
                        <a:cubicBezTo>
                          <a:pt x="-1145" y="44594"/>
                          <a:pt x="-2374" y="37578"/>
                          <a:pt x="0" y="1274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65" name="Title 3">
            <a:extLst>
              <a:ext uri="{FF2B5EF4-FFF2-40B4-BE49-F238E27FC236}">
                <a16:creationId xmlns:a16="http://schemas.microsoft.com/office/drawing/2014/main" id="{873C19AE-FCE3-1956-D313-44868E24635A}"/>
              </a:ext>
            </a:extLst>
          </p:cNvPr>
          <p:cNvSpPr txBox="1">
            <a:spLocks/>
          </p:cNvSpPr>
          <p:nvPr/>
        </p:nvSpPr>
        <p:spPr>
          <a:xfrm>
            <a:off x="934720" y="106389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Цифровые кафедры:</a:t>
            </a: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 Трудности</a:t>
            </a:r>
            <a:endParaRPr lang="en-US" sz="5400" dirty="0">
              <a:latin typeface="+mn-lt"/>
            </a:endParaRP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A4C61E9C-C0A0-3A19-E970-80DF9848B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04512BF-8EB0-D592-544A-8DE237E6EACE}"/>
              </a:ext>
            </a:extLst>
          </p:cNvPr>
          <p:cNvGrpSpPr/>
          <p:nvPr/>
        </p:nvGrpSpPr>
        <p:grpSpPr>
          <a:xfrm>
            <a:off x="69730" y="6437381"/>
            <a:ext cx="2931232" cy="369332"/>
            <a:chOff x="69730" y="6437381"/>
            <a:chExt cx="2931232" cy="369332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A608A8CB-D3B6-007A-C223-055A2AF7AF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730" y="6491349"/>
              <a:ext cx="291120" cy="29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05B82E2-C220-FE55-78AD-EE3BF5FAF503}"/>
                </a:ext>
              </a:extLst>
            </p:cNvPr>
            <p:cNvSpPr txBox="1"/>
            <p:nvPr/>
          </p:nvSpPr>
          <p:spPr>
            <a:xfrm>
              <a:off x="234612" y="6437381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matvey.vologzhin@mail.ru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B7BFBA1-39EB-6398-8A54-09200BCC2ADF}"/>
              </a:ext>
            </a:extLst>
          </p:cNvPr>
          <p:cNvSpPr txBox="1"/>
          <p:nvPr/>
        </p:nvSpPr>
        <p:spPr>
          <a:xfrm>
            <a:off x="1954919" y="2240442"/>
            <a:ext cx="344484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Сколько приняли студентов?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Примерно 140 человек</a:t>
            </a:r>
          </a:p>
          <a:p>
            <a:pPr algn="ctr"/>
            <a:endParaRPr lang="ru-RU" sz="1600" u="sng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Сколько живых?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Порядка 60-80 человек</a:t>
            </a:r>
          </a:p>
          <a:p>
            <a:pPr algn="ctr"/>
            <a:endParaRPr lang="ru-RU" sz="1600" u="sng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Какие трудности?</a:t>
            </a:r>
            <a:endParaRPr lang="ru-RU" sz="1600" b="1" u="sng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Грубые студенты: отсутствие конструктивной критики при отзывах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Отчисление студентов -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&gt;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Сбор критики</a:t>
            </a:r>
          </a:p>
          <a:p>
            <a:pPr marL="342900" indent="-342900">
              <a:buAutoNum type="arabicPeriod"/>
            </a:pPr>
            <a:endParaRPr lang="ru-RU" sz="1600" dirty="0">
              <a:solidFill>
                <a:schemeClr val="bg1"/>
              </a:solidFill>
              <a:latin typeface="+mj-lt"/>
            </a:endParaRPr>
          </a:p>
          <a:p>
            <a:pPr marL="342900" indent="-342900" algn="ctr">
              <a:buAutoNum type="arabicPeriod"/>
            </a:pP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DAC3C-C863-7B5E-5719-1C0AAF7B8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0686" y="2119883"/>
            <a:ext cx="3501576" cy="3536151"/>
          </a:xfrm>
          <a:custGeom>
            <a:avLst/>
            <a:gdLst>
              <a:gd name="csX0" fmla="*/ 0 w 3501576"/>
              <a:gd name="csY0" fmla="*/ 0 h 3536151"/>
              <a:gd name="csX1" fmla="*/ 653628 w 3501576"/>
              <a:gd name="csY1" fmla="*/ 0 h 3536151"/>
              <a:gd name="csX2" fmla="*/ 1307255 w 3501576"/>
              <a:gd name="csY2" fmla="*/ 0 h 3536151"/>
              <a:gd name="csX3" fmla="*/ 1785804 w 3501576"/>
              <a:gd name="csY3" fmla="*/ 0 h 3536151"/>
              <a:gd name="csX4" fmla="*/ 2334384 w 3501576"/>
              <a:gd name="csY4" fmla="*/ 0 h 3536151"/>
              <a:gd name="csX5" fmla="*/ 2812933 w 3501576"/>
              <a:gd name="csY5" fmla="*/ 0 h 3536151"/>
              <a:gd name="csX6" fmla="*/ 3501576 w 3501576"/>
              <a:gd name="csY6" fmla="*/ 0 h 3536151"/>
              <a:gd name="csX7" fmla="*/ 3501576 w 3501576"/>
              <a:gd name="csY7" fmla="*/ 553997 h 3536151"/>
              <a:gd name="csX8" fmla="*/ 3501576 w 3501576"/>
              <a:gd name="csY8" fmla="*/ 1143355 h 3536151"/>
              <a:gd name="csX9" fmla="*/ 3501576 w 3501576"/>
              <a:gd name="csY9" fmla="*/ 1661991 h 3536151"/>
              <a:gd name="csX10" fmla="*/ 3501576 w 3501576"/>
              <a:gd name="csY10" fmla="*/ 2145265 h 3536151"/>
              <a:gd name="csX11" fmla="*/ 3501576 w 3501576"/>
              <a:gd name="csY11" fmla="*/ 2628539 h 3536151"/>
              <a:gd name="csX12" fmla="*/ 3501576 w 3501576"/>
              <a:gd name="csY12" fmla="*/ 3536151 h 3536151"/>
              <a:gd name="csX13" fmla="*/ 2882964 w 3501576"/>
              <a:gd name="csY13" fmla="*/ 3536151 h 3536151"/>
              <a:gd name="csX14" fmla="*/ 2264352 w 3501576"/>
              <a:gd name="csY14" fmla="*/ 3536151 h 3536151"/>
              <a:gd name="csX15" fmla="*/ 1715772 w 3501576"/>
              <a:gd name="csY15" fmla="*/ 3536151 h 3536151"/>
              <a:gd name="csX16" fmla="*/ 1167192 w 3501576"/>
              <a:gd name="csY16" fmla="*/ 3536151 h 3536151"/>
              <a:gd name="csX17" fmla="*/ 548580 w 3501576"/>
              <a:gd name="csY17" fmla="*/ 3536151 h 3536151"/>
              <a:gd name="csX18" fmla="*/ 0 w 3501576"/>
              <a:gd name="csY18" fmla="*/ 3536151 h 3536151"/>
              <a:gd name="csX19" fmla="*/ 0 w 3501576"/>
              <a:gd name="csY19" fmla="*/ 2982154 h 3536151"/>
              <a:gd name="csX20" fmla="*/ 0 w 3501576"/>
              <a:gd name="csY20" fmla="*/ 2428157 h 3536151"/>
              <a:gd name="csX21" fmla="*/ 0 w 3501576"/>
              <a:gd name="csY21" fmla="*/ 1803437 h 3536151"/>
              <a:gd name="csX22" fmla="*/ 0 w 3501576"/>
              <a:gd name="csY22" fmla="*/ 1284802 h 3536151"/>
              <a:gd name="csX23" fmla="*/ 0 w 3501576"/>
              <a:gd name="csY23" fmla="*/ 801528 h 3536151"/>
              <a:gd name="csX24" fmla="*/ 0 w 3501576"/>
              <a:gd name="csY24" fmla="*/ 0 h 35361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3501576" h="3536151" fill="none" extrusionOk="0">
                <a:moveTo>
                  <a:pt x="0" y="0"/>
                </a:moveTo>
                <a:cubicBezTo>
                  <a:pt x="200058" y="-17399"/>
                  <a:pt x="446785" y="21137"/>
                  <a:pt x="653628" y="0"/>
                </a:cubicBezTo>
                <a:cubicBezTo>
                  <a:pt x="860471" y="-21137"/>
                  <a:pt x="1163167" y="74559"/>
                  <a:pt x="1307255" y="0"/>
                </a:cubicBezTo>
                <a:cubicBezTo>
                  <a:pt x="1451343" y="-74559"/>
                  <a:pt x="1618894" y="38627"/>
                  <a:pt x="1785804" y="0"/>
                </a:cubicBezTo>
                <a:cubicBezTo>
                  <a:pt x="1952714" y="-38627"/>
                  <a:pt x="2179607" y="42311"/>
                  <a:pt x="2334384" y="0"/>
                </a:cubicBezTo>
                <a:cubicBezTo>
                  <a:pt x="2489161" y="-42311"/>
                  <a:pt x="2705034" y="42418"/>
                  <a:pt x="2812933" y="0"/>
                </a:cubicBezTo>
                <a:cubicBezTo>
                  <a:pt x="2920832" y="-42418"/>
                  <a:pt x="3346081" y="67237"/>
                  <a:pt x="3501576" y="0"/>
                </a:cubicBezTo>
                <a:cubicBezTo>
                  <a:pt x="3559647" y="115454"/>
                  <a:pt x="3465138" y="392213"/>
                  <a:pt x="3501576" y="553997"/>
                </a:cubicBezTo>
                <a:cubicBezTo>
                  <a:pt x="3538014" y="715781"/>
                  <a:pt x="3442184" y="962273"/>
                  <a:pt x="3501576" y="1143355"/>
                </a:cubicBezTo>
                <a:cubicBezTo>
                  <a:pt x="3560968" y="1324437"/>
                  <a:pt x="3466829" y="1448153"/>
                  <a:pt x="3501576" y="1661991"/>
                </a:cubicBezTo>
                <a:cubicBezTo>
                  <a:pt x="3536323" y="1875829"/>
                  <a:pt x="3449162" y="2025888"/>
                  <a:pt x="3501576" y="2145265"/>
                </a:cubicBezTo>
                <a:cubicBezTo>
                  <a:pt x="3553990" y="2264642"/>
                  <a:pt x="3450262" y="2494786"/>
                  <a:pt x="3501576" y="2628539"/>
                </a:cubicBezTo>
                <a:cubicBezTo>
                  <a:pt x="3552890" y="2762292"/>
                  <a:pt x="3438493" y="3147644"/>
                  <a:pt x="3501576" y="3536151"/>
                </a:cubicBezTo>
                <a:cubicBezTo>
                  <a:pt x="3226679" y="3560801"/>
                  <a:pt x="3061301" y="3470491"/>
                  <a:pt x="2882964" y="3536151"/>
                </a:cubicBezTo>
                <a:cubicBezTo>
                  <a:pt x="2704627" y="3601811"/>
                  <a:pt x="2490305" y="3470856"/>
                  <a:pt x="2264352" y="3536151"/>
                </a:cubicBezTo>
                <a:cubicBezTo>
                  <a:pt x="2038399" y="3601446"/>
                  <a:pt x="1913136" y="3499660"/>
                  <a:pt x="1715772" y="3536151"/>
                </a:cubicBezTo>
                <a:cubicBezTo>
                  <a:pt x="1518408" y="3572642"/>
                  <a:pt x="1337007" y="3521513"/>
                  <a:pt x="1167192" y="3536151"/>
                </a:cubicBezTo>
                <a:cubicBezTo>
                  <a:pt x="997377" y="3550789"/>
                  <a:pt x="812866" y="3491659"/>
                  <a:pt x="548580" y="3536151"/>
                </a:cubicBezTo>
                <a:cubicBezTo>
                  <a:pt x="284294" y="3580643"/>
                  <a:pt x="114987" y="3472954"/>
                  <a:pt x="0" y="3536151"/>
                </a:cubicBezTo>
                <a:cubicBezTo>
                  <a:pt x="-10895" y="3395490"/>
                  <a:pt x="66445" y="3213410"/>
                  <a:pt x="0" y="2982154"/>
                </a:cubicBezTo>
                <a:cubicBezTo>
                  <a:pt x="-66445" y="2750898"/>
                  <a:pt x="32739" y="2584910"/>
                  <a:pt x="0" y="2428157"/>
                </a:cubicBezTo>
                <a:cubicBezTo>
                  <a:pt x="-32739" y="2271404"/>
                  <a:pt x="30507" y="1963424"/>
                  <a:pt x="0" y="1803437"/>
                </a:cubicBezTo>
                <a:cubicBezTo>
                  <a:pt x="-30507" y="1643450"/>
                  <a:pt x="40842" y="1470441"/>
                  <a:pt x="0" y="1284802"/>
                </a:cubicBezTo>
                <a:cubicBezTo>
                  <a:pt x="-40842" y="1099164"/>
                  <a:pt x="43750" y="1014356"/>
                  <a:pt x="0" y="801528"/>
                </a:cubicBezTo>
                <a:cubicBezTo>
                  <a:pt x="-43750" y="588700"/>
                  <a:pt x="88753" y="265732"/>
                  <a:pt x="0" y="0"/>
                </a:cubicBezTo>
                <a:close/>
              </a:path>
              <a:path w="3501576" h="3536151" stroke="0" extrusionOk="0">
                <a:moveTo>
                  <a:pt x="0" y="0"/>
                </a:moveTo>
                <a:cubicBezTo>
                  <a:pt x="210326" y="-52750"/>
                  <a:pt x="262685" y="34797"/>
                  <a:pt x="478549" y="0"/>
                </a:cubicBezTo>
                <a:cubicBezTo>
                  <a:pt x="694413" y="-34797"/>
                  <a:pt x="838399" y="49537"/>
                  <a:pt x="1097160" y="0"/>
                </a:cubicBezTo>
                <a:cubicBezTo>
                  <a:pt x="1355921" y="-49537"/>
                  <a:pt x="1528114" y="69785"/>
                  <a:pt x="1715772" y="0"/>
                </a:cubicBezTo>
                <a:cubicBezTo>
                  <a:pt x="1903430" y="-69785"/>
                  <a:pt x="2057501" y="55756"/>
                  <a:pt x="2369400" y="0"/>
                </a:cubicBezTo>
                <a:cubicBezTo>
                  <a:pt x="2681299" y="-55756"/>
                  <a:pt x="2662989" y="37572"/>
                  <a:pt x="2952996" y="0"/>
                </a:cubicBezTo>
                <a:cubicBezTo>
                  <a:pt x="3243003" y="-37572"/>
                  <a:pt x="3285781" y="4068"/>
                  <a:pt x="3501576" y="0"/>
                </a:cubicBezTo>
                <a:cubicBezTo>
                  <a:pt x="3534335" y="238784"/>
                  <a:pt x="3445398" y="322184"/>
                  <a:pt x="3501576" y="518635"/>
                </a:cubicBezTo>
                <a:cubicBezTo>
                  <a:pt x="3557754" y="715086"/>
                  <a:pt x="3494730" y="810794"/>
                  <a:pt x="3501576" y="1001909"/>
                </a:cubicBezTo>
                <a:cubicBezTo>
                  <a:pt x="3508422" y="1193024"/>
                  <a:pt x="3448581" y="1355232"/>
                  <a:pt x="3501576" y="1626629"/>
                </a:cubicBezTo>
                <a:cubicBezTo>
                  <a:pt x="3554571" y="1898026"/>
                  <a:pt x="3498757" y="1921877"/>
                  <a:pt x="3501576" y="2109903"/>
                </a:cubicBezTo>
                <a:cubicBezTo>
                  <a:pt x="3504395" y="2297929"/>
                  <a:pt x="3475203" y="2542296"/>
                  <a:pt x="3501576" y="2663900"/>
                </a:cubicBezTo>
                <a:cubicBezTo>
                  <a:pt x="3527949" y="2785504"/>
                  <a:pt x="3476467" y="3292683"/>
                  <a:pt x="3501576" y="3536151"/>
                </a:cubicBezTo>
                <a:cubicBezTo>
                  <a:pt x="3246848" y="3563792"/>
                  <a:pt x="3143230" y="3532343"/>
                  <a:pt x="2847948" y="3536151"/>
                </a:cubicBezTo>
                <a:cubicBezTo>
                  <a:pt x="2552666" y="3539959"/>
                  <a:pt x="2596878" y="3483672"/>
                  <a:pt x="2369400" y="3536151"/>
                </a:cubicBezTo>
                <a:cubicBezTo>
                  <a:pt x="2141922" y="3588630"/>
                  <a:pt x="2091213" y="3480091"/>
                  <a:pt x="1855835" y="3536151"/>
                </a:cubicBezTo>
                <a:cubicBezTo>
                  <a:pt x="1620457" y="3592211"/>
                  <a:pt x="1517994" y="3478106"/>
                  <a:pt x="1237224" y="3536151"/>
                </a:cubicBezTo>
                <a:cubicBezTo>
                  <a:pt x="956454" y="3594196"/>
                  <a:pt x="763153" y="3478618"/>
                  <a:pt x="583596" y="3536151"/>
                </a:cubicBezTo>
                <a:cubicBezTo>
                  <a:pt x="404039" y="3593684"/>
                  <a:pt x="210217" y="3505762"/>
                  <a:pt x="0" y="3536151"/>
                </a:cubicBezTo>
                <a:cubicBezTo>
                  <a:pt x="-48985" y="3375136"/>
                  <a:pt x="4423" y="3149826"/>
                  <a:pt x="0" y="3017516"/>
                </a:cubicBezTo>
                <a:cubicBezTo>
                  <a:pt x="-4423" y="2885207"/>
                  <a:pt x="26207" y="2649859"/>
                  <a:pt x="0" y="2534242"/>
                </a:cubicBezTo>
                <a:cubicBezTo>
                  <a:pt x="-26207" y="2418625"/>
                  <a:pt x="26446" y="2104498"/>
                  <a:pt x="0" y="1944883"/>
                </a:cubicBezTo>
                <a:cubicBezTo>
                  <a:pt x="-26446" y="1785268"/>
                  <a:pt x="33988" y="1640342"/>
                  <a:pt x="0" y="1390886"/>
                </a:cubicBezTo>
                <a:cubicBezTo>
                  <a:pt x="-33988" y="1141430"/>
                  <a:pt x="21998" y="1140897"/>
                  <a:pt x="0" y="907612"/>
                </a:cubicBezTo>
                <a:cubicBezTo>
                  <a:pt x="-21998" y="674327"/>
                  <a:pt x="10880" y="356390"/>
                  <a:pt x="0" y="0"/>
                </a:cubicBezTo>
                <a:close/>
              </a:path>
            </a:pathLst>
          </a:custGeom>
          <a:ln w="38100"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12973721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12070406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5985</TotalTime>
  <Words>486</Words>
  <Application>Microsoft Office PowerPoint</Application>
  <PresentationFormat>Widescreen</PresentationFormat>
  <Paragraphs>134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Bold</vt:lpstr>
      <vt:lpstr>Calibri Light</vt:lpstr>
      <vt:lpstr>Wingdings</vt:lpstr>
      <vt:lpstr>Office Theme</vt:lpstr>
      <vt:lpstr>PowerPoint Presentation</vt:lpstr>
      <vt:lpstr>ЧАСТЬ I </vt:lpstr>
      <vt:lpstr> </vt:lpstr>
      <vt:lpstr> </vt:lpstr>
      <vt:lpstr> </vt:lpstr>
      <vt:lpstr> </vt:lpstr>
      <vt:lpstr> </vt:lpstr>
      <vt:lpstr>ЧАСТЬ II </vt:lpstr>
      <vt:lpstr> </vt:lpstr>
      <vt:lpstr> </vt:lpstr>
      <vt:lpstr> </vt:lpstr>
      <vt:lpstr>ЧАСТЬ III </vt:lpstr>
      <vt:lpstr> </vt:lpstr>
      <vt:lpstr> </vt:lpstr>
      <vt:lpstr>Спасибо за внимание!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Моделирование воздействия диффузионных альфа-излучателей на клетку при лучевой терапии</dc:title>
  <dc:creator>Матвей Вологжин</dc:creator>
  <cp:lastModifiedBy>Матвей Вологжин</cp:lastModifiedBy>
  <cp:revision>11</cp:revision>
  <dcterms:created xsi:type="dcterms:W3CDTF">2024-08-30T15:21:47Z</dcterms:created>
  <dcterms:modified xsi:type="dcterms:W3CDTF">2026-02-27T11:59:47Z</dcterms:modified>
</cp:coreProperties>
</file>