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ru-RU" altLang="en-US"/>
              <a:t>Отчёт Акимов Иван</a:t>
            </a:r>
            <a:endParaRPr lang="ru-RU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pPr algn="r"/>
            <a:r>
              <a:rPr lang="ru-RU" altLang="en-US"/>
              <a:t>24.02.2026</a:t>
            </a:r>
            <a:endParaRPr lang="ru-RU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p>
            <a:pPr algn="ctr"/>
            <a:r>
              <a:rPr lang="ru-RU" altLang="en-US"/>
              <a:t>Перебор гиперпараметров</a:t>
            </a:r>
            <a:endParaRPr lang="ru-RU" altLang="en-US"/>
          </a:p>
        </p:txBody>
      </p:sp>
      <p:sp>
        <p:nvSpPr>
          <p:cNvPr id="3" name="Content Placeholder 2"/>
          <p:cNvSpPr/>
          <p:nvPr>
            <p:ph idx="1"/>
          </p:nvPr>
        </p:nvSpPr>
        <p:spPr>
          <a:xfrm>
            <a:off x="838200" y="1825625"/>
            <a:ext cx="10515600" cy="4260850"/>
          </a:xfrm>
        </p:spPr>
        <p:txBody>
          <a:bodyPr/>
          <a:p>
            <a:pPr marL="0" indent="0">
              <a:buNone/>
            </a:pPr>
            <a:r>
              <a:rPr lang="ru-RU" altLang="en-US"/>
              <a:t>Процедура поиска оптимальной модели:</a:t>
            </a:r>
            <a:endParaRPr lang="ru-RU" altLang="en-US"/>
          </a:p>
          <a:p>
            <a:pPr marL="514350" indent="-514350">
              <a:buAutoNum type="arabicPeriod"/>
            </a:pPr>
            <a:r>
              <a:rPr lang="ru-RU" altLang="en-US"/>
              <a:t>Обучить модель на всем промежутке с 2010 по 2021</a:t>
            </a:r>
            <a:endParaRPr lang="ru-RU" altLang="en-US"/>
          </a:p>
          <a:p>
            <a:pPr marL="514350" indent="-514350">
              <a:buAutoNum type="arabicPeriod"/>
            </a:pPr>
            <a:r>
              <a:rPr lang="ru-RU" altLang="en-US"/>
              <a:t>Протестировать модель на 2022 году и посчитать МАЕ</a:t>
            </a:r>
            <a:endParaRPr lang="ru-RU" altLang="en-US"/>
          </a:p>
          <a:p>
            <a:pPr marL="514350" indent="-514350">
              <a:buAutoNum type="arabicPeriod"/>
            </a:pPr>
            <a:endParaRPr lang="ru-RU" altLang="en-US"/>
          </a:p>
          <a:p>
            <a:pPr marL="0" indent="0">
              <a:buNone/>
            </a:pPr>
            <a:r>
              <a:rPr lang="ru-RU" altLang="en-US"/>
              <a:t>Перебрато моделей  - 321</a:t>
            </a:r>
            <a:br>
              <a:rPr lang="ru-RU" altLang="en-US"/>
            </a:br>
            <a:r>
              <a:rPr lang="ru-RU" altLang="en-US"/>
              <a:t>Среднее время обучение одной модели - сутки</a:t>
            </a:r>
            <a:endParaRPr lang="ru-RU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p>
            <a:pPr algn="ctr"/>
            <a:r>
              <a:rPr lang="ru-RU" altLang="en-US"/>
              <a:t>Перебор гиперпараметров</a:t>
            </a:r>
            <a:endParaRPr lang="ru-RU" altLang="en-US"/>
          </a:p>
        </p:txBody>
      </p:sp>
      <p:pic>
        <p:nvPicPr>
          <p:cNvPr id="4" name="Content Placeholder 3" descr="hid_6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84175" y="1421765"/>
            <a:ext cx="5294630" cy="4014470"/>
          </a:xfrm>
          <a:prstGeom prst="rect">
            <a:avLst/>
          </a:prstGeom>
        </p:spPr>
      </p:pic>
      <p:pic>
        <p:nvPicPr>
          <p:cNvPr id="6" name="Picture 5" descr="Hidden siz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9845" y="1421765"/>
            <a:ext cx="5220970" cy="3996055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575310" y="5505450"/>
            <a:ext cx="111207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ru-RU" altLang="en-US"/>
              <a:t>По основному параметру модели найден некий оптимум</a:t>
            </a:r>
            <a:endParaRPr lang="ru-RU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>
                <a:sym typeface="+mn-ea"/>
              </a:rPr>
              <a:t>Перебор гиперпараметров</a:t>
            </a:r>
            <a:endParaRPr lang="en-US"/>
          </a:p>
        </p:txBody>
      </p:sp>
      <p:pic>
        <p:nvPicPr>
          <p:cNvPr id="4" name="Content Placeholder 3" descr="lstm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91795" y="1431290"/>
            <a:ext cx="5521325" cy="4167505"/>
          </a:xfrm>
          <a:prstGeom prst="rect">
            <a:avLst/>
          </a:prstGeom>
        </p:spPr>
      </p:pic>
      <p:pic>
        <p:nvPicPr>
          <p:cNvPr id="5" name="Picture 4" descr="num_at_head_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9170" y="1431290"/>
            <a:ext cx="5897880" cy="4451350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2494915" y="6216650"/>
            <a:ext cx="73444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/>
              <a:t>По </a:t>
            </a:r>
            <a:r>
              <a:rPr lang="en-US" altLang="ru-RU"/>
              <a:t>LSTM </a:t>
            </a:r>
            <a:r>
              <a:rPr lang="ru-RU" altLang="en-US"/>
              <a:t>можно продолжать дальнейшее улучшение модели</a:t>
            </a:r>
            <a:endParaRPr lang="ru-RU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105" y="81280"/>
            <a:ext cx="3931920" cy="988060"/>
          </a:xfrm>
        </p:spPr>
        <p:txBody>
          <a:bodyPr>
            <a:normAutofit fontScale="90000"/>
          </a:bodyPr>
          <a:p>
            <a:pPr algn="ctr"/>
            <a:r>
              <a:rPr lang="ru-RU" altLang="en-US"/>
              <a:t>Анализ ответов 1ый курс</a:t>
            </a:r>
            <a:endParaRPr lang="ru-RU" altLang="en-US"/>
          </a:p>
        </p:txBody>
      </p:sp>
      <p:pic>
        <p:nvPicPr>
          <p:cNvPr id="6" name="Content Placeholder 5" descr="output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5525770" y="1343660"/>
            <a:ext cx="5486400" cy="4160520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165100" y="1068705"/>
            <a:ext cx="5360670" cy="5620385"/>
          </a:xfrm>
        </p:spPr>
        <p:txBody>
          <a:bodyPr>
            <a:normAutofit fontScale="80000"/>
          </a:bodyPr>
          <a:p>
            <a:r>
              <a:rPr lang="en-US"/>
              <a:t>Вопрос 2. Находяться ли эти вершины в области определенной лидаром? (С точностью до 1 км)</a:t>
            </a:r>
            <a:endParaRPr lang="en-US"/>
          </a:p>
          <a:p>
            <a:r>
              <a:rPr lang="en-US"/>
              <a:t>    0 - Да</a:t>
            </a:r>
            <a:endParaRPr lang="en-US"/>
          </a:p>
          <a:p>
            <a:r>
              <a:rPr lang="en-US"/>
              <a:t>    1 - Нет, вершины находяться выше</a:t>
            </a:r>
            <a:endParaRPr lang="en-US"/>
          </a:p>
          <a:p>
            <a:r>
              <a:rPr lang="en-US"/>
              <a:t>    11 - QI совпадает, а Cloud выше</a:t>
            </a:r>
            <a:endParaRPr lang="en-US"/>
          </a:p>
          <a:p>
            <a:r>
              <a:rPr lang="en-US"/>
              <a:t>    12 - Сloud совпадает, а QI  выше </a:t>
            </a:r>
            <a:endParaRPr lang="en-US"/>
          </a:p>
          <a:p>
            <a:r>
              <a:rPr lang="en-US"/>
              <a:t>    2 - Нет, обе вершины ниже </a:t>
            </a:r>
            <a:endParaRPr lang="en-US"/>
          </a:p>
          <a:p>
            <a:r>
              <a:rPr lang="en-US"/>
              <a:t>    21 - QI совпадает, а Cloud ниже</a:t>
            </a:r>
            <a:endParaRPr lang="en-US"/>
          </a:p>
          <a:p>
            <a:r>
              <a:rPr lang="en-US"/>
              <a:t>    22 - Сloud совпадает, а QI  ниже </a:t>
            </a:r>
            <a:endParaRPr lang="en-US"/>
          </a:p>
          <a:p>
            <a:endParaRPr lang="en-US"/>
          </a:p>
          <a:p>
            <a:r>
              <a:rPr lang="en-US"/>
              <a:t>Вопрос 10. Есть ли значения парамаетра Cloud или QI выше тропопаузы</a:t>
            </a:r>
            <a:endParaRPr lang="en-US"/>
          </a:p>
          <a:p>
            <a:r>
              <a:rPr lang="en-US"/>
              <a:t>    1: С ноября по март высота 9 км</a:t>
            </a:r>
            <a:endParaRPr lang="en-US"/>
          </a:p>
          <a:p>
            <a:r>
              <a:rPr lang="en-US"/>
              <a:t>        10 - Нет, распределений Нет</a:t>
            </a:r>
            <a:endParaRPr lang="en-US"/>
          </a:p>
          <a:p>
            <a:r>
              <a:rPr lang="en-US"/>
              <a:t>        11 - Да распределения Есть</a:t>
            </a:r>
            <a:endParaRPr lang="en-US"/>
          </a:p>
          <a:p>
            <a:r>
              <a:rPr lang="en-US"/>
              <a:t>    2: С мая по сентябрь высота 12 км</a:t>
            </a:r>
            <a:endParaRPr lang="en-US"/>
          </a:p>
          <a:p>
            <a:r>
              <a:rPr lang="en-US"/>
              <a:t>        20 - Нет, распределений Нет</a:t>
            </a:r>
            <a:endParaRPr lang="en-US"/>
          </a:p>
          <a:p>
            <a:r>
              <a:rPr lang="en-US"/>
              <a:t>        21 - Да распределения Есть</a:t>
            </a:r>
            <a:endParaRPr lang="en-US"/>
          </a:p>
          <a:p>
            <a:r>
              <a:rPr lang="en-US"/>
              <a:t>    3 - Промежуточный сезон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325563"/>
          </a:xfrm>
        </p:spPr>
        <p:txBody>
          <a:bodyPr/>
          <a:p>
            <a:pPr algn="ctr"/>
            <a:r>
              <a:rPr lang="ru-RU" altLang="en-US"/>
              <a:t>Анализ ответов</a:t>
            </a:r>
            <a:endParaRPr lang="ru-RU" alt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0" y="1019175"/>
            <a:ext cx="5157470" cy="445135"/>
          </a:xfrm>
        </p:spPr>
        <p:txBody>
          <a:bodyPr>
            <a:normAutofit lnSpcReduction="10000"/>
          </a:bodyPr>
          <a:p>
            <a:pPr algn="ctr"/>
            <a:r>
              <a:rPr lang="ru-RU" altLang="en-US"/>
              <a:t>Вопрос </a:t>
            </a:r>
            <a:r>
              <a:rPr lang="en-US" altLang="ru-RU"/>
              <a:t>2</a:t>
            </a:r>
            <a:endParaRPr lang="en-US" altLang="ru-RU"/>
          </a:p>
        </p:txBody>
      </p:sp>
      <p:pic>
        <p:nvPicPr>
          <p:cNvPr id="10" name="Content Placeholder 9" descr="ans2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-11430" y="1464310"/>
            <a:ext cx="7688580" cy="2376805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7623175" y="3379153"/>
            <a:ext cx="5183188" cy="823912"/>
          </a:xfrm>
        </p:spPr>
        <p:txBody>
          <a:bodyPr/>
          <a:p>
            <a:pPr algn="ctr"/>
            <a:r>
              <a:rPr lang="ru-RU" altLang="en-US"/>
              <a:t>Вопрос </a:t>
            </a:r>
            <a:r>
              <a:rPr lang="en-US" altLang="ru-RU"/>
              <a:t>10</a:t>
            </a:r>
            <a:endParaRPr lang="en-US" altLang="ru-RU"/>
          </a:p>
        </p:txBody>
      </p:sp>
      <p:pic>
        <p:nvPicPr>
          <p:cNvPr id="13" name="Content Placeholder 12" descr="ans 10"/>
          <p:cNvPicPr>
            <a:picLocks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034155" y="4227830"/>
            <a:ext cx="8157845" cy="25355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1067</Words>
  <Application>WPS Presentation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SimSun</vt:lpstr>
      <vt:lpstr>Wingdings</vt:lpstr>
      <vt:lpstr>Arial Unicode MS</vt:lpstr>
      <vt:lpstr>Calibri Light</vt:lpstr>
      <vt:lpstr>Helvetica Neue</vt:lpstr>
      <vt:lpstr>Calibri</vt:lpstr>
      <vt:lpstr>Microsoft YaHei</vt:lpstr>
      <vt:lpstr>汉仪旗黑</vt:lpstr>
      <vt:lpstr>宋体-简</vt:lpstr>
      <vt:lpstr>Office Theme</vt:lpstr>
      <vt:lpstr>PowerPoint 演示文稿</vt:lpstr>
      <vt:lpstr>Перебор гиперпараметров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Акимов Иван</dc:title>
  <dc:creator>ivanakimob</dc:creator>
  <cp:lastModifiedBy>Иван Акимов</cp:lastModifiedBy>
  <cp:revision>1</cp:revision>
  <dcterms:created xsi:type="dcterms:W3CDTF">2026-02-24T10:49:26Z</dcterms:created>
  <dcterms:modified xsi:type="dcterms:W3CDTF">2026-02-24T10:49:26Z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97A6DF0A26A69331487B9D69D0840197_41</vt:lpwstr>
  </property>
  <property fmtid="{D5CDD505-2E9C-101B-9397-08002B2CF9AE}" pid="3" name="KSOProductBuildVer">
    <vt:lpwstr>1033-6.10.1.8197</vt:lpwstr>
  </property>
</Properties>
</file>