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4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Report 24.02.2026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Bogatyrev</a:t>
            </a:r>
            <a:r>
              <a:rPr lang="en-US" dirty="0"/>
              <a:t> Konstantin Konstantinovich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06553E-0260-9F79-2704-DA0910B89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Сделанные вещи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B559BC-512A-4D56-83BA-2E7559240D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35D47BD-58D8-66FB-5236-0FC3DF09AAA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1) Собран один тест</a:t>
            </a:r>
          </a:p>
          <a:p>
            <a:r>
              <a:rPr lang="ru-RU" dirty="0"/>
              <a:t>2) Подготовлены еще 3 теста</a:t>
            </a:r>
          </a:p>
          <a:p>
            <a:r>
              <a:rPr lang="ru-RU" dirty="0"/>
              <a:t>3) Собрана статистика</a:t>
            </a:r>
          </a:p>
          <a:p>
            <a:r>
              <a:rPr lang="ru-RU" dirty="0"/>
              <a:t>4) Лекции начались вновь!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92F6347-0A83-0123-676A-5B99EACFC3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415" y="759944"/>
            <a:ext cx="4412362" cy="174513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7D0B9D7-F169-1A5E-35A3-76A7D312A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435" y="2692456"/>
            <a:ext cx="5347014" cy="2740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821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DAB70-73F8-23F2-8EB0-7DC629454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Планы на ближайшее будущее…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2F3416-1711-AA37-62BB-F521789AFC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05200" y="1690688"/>
            <a:ext cx="5181600" cy="4351338"/>
          </a:xfrm>
        </p:spPr>
        <p:txBody>
          <a:bodyPr/>
          <a:lstStyle/>
          <a:p>
            <a:r>
              <a:rPr lang="ru-RU" dirty="0"/>
              <a:t>1) Доделать оставшиеся тесты</a:t>
            </a:r>
          </a:p>
          <a:p>
            <a:r>
              <a:rPr lang="ru-RU" dirty="0"/>
              <a:t>2) Задание по лекциям (калориметр и спектрометр)</a:t>
            </a:r>
          </a:p>
          <a:p>
            <a:r>
              <a:rPr lang="ru-RU" dirty="0"/>
              <a:t>3) Встреча с Никитой</a:t>
            </a:r>
          </a:p>
        </p:txBody>
      </p:sp>
    </p:spTree>
    <p:extLst>
      <p:ext uri="{BB962C8B-B14F-4D97-AF65-F5344CB8AC3E}">
        <p14:creationId xmlns:p14="http://schemas.microsoft.com/office/powerpoint/2010/main" val="519984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B60F0A-1DD0-A77C-92FC-7FC1E148B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4161388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57</Words>
  <Application>Microsoft Office PowerPoint</Application>
  <PresentationFormat>Широкоэкранный</PresentationFormat>
  <Paragraphs>12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Report 24.02.2026</vt:lpstr>
      <vt:lpstr>Сделанные вещи</vt:lpstr>
      <vt:lpstr>Планы на ближайшее будущее…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Оксана Богатырева</dc:creator>
  <cp:lastModifiedBy>Konstantin Ponoy</cp:lastModifiedBy>
  <cp:revision>3</cp:revision>
  <dcterms:created xsi:type="dcterms:W3CDTF">2025-07-23T00:59:00Z</dcterms:created>
  <dcterms:modified xsi:type="dcterms:W3CDTF">2026-02-24T10:43:33Z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53D98EA922644B478A13410A32A3BB50_13</vt:lpwstr>
  </property>
  <property fmtid="{D5CDD505-2E9C-101B-9397-08002B2CF9AE}" pid="3" name="KSOProductBuildVer">
    <vt:lpwstr>2052-12.1.0.21915</vt:lpwstr>
  </property>
</Properties>
</file>