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29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39"/>
    <a:srgbClr val="03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1B8-F9CF-4823-845B-DF35620B799C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ABA2-80B2-4D0B-8C76-43DAED0AB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9B7-CBA9-4A70-A450-805A20B04489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571-85DC-4F7A-9955-A3EAE8183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D4AE-FB64-4260-962F-457722BCD3BB}" type="datetimeFigureOut">
              <a:rPr lang="ru-RU" smtClean="0"/>
              <a:t>24.02.2026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001" y="1960246"/>
            <a:ext cx="8889999" cy="172734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Отчет о проделанной работе</a:t>
            </a:r>
            <a:endParaRPr lang="ru-RU" sz="115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26591" y="4137891"/>
            <a:ext cx="6938818" cy="1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26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01</a:t>
            </a:r>
            <a:r>
              <a:rPr lang="ru-RU" dirty="0" smtClean="0">
                <a:solidFill>
                  <a:schemeClr val="bg1"/>
                </a:solidFill>
              </a:rPr>
              <a:t>.202</a:t>
            </a:r>
            <a:r>
              <a:rPr lang="en-US" dirty="0" smtClean="0">
                <a:solidFill>
                  <a:schemeClr val="bg1"/>
                </a:solidFill>
              </a:rPr>
              <a:t>6</a:t>
            </a:r>
            <a:r>
              <a:rPr lang="ru-RU" dirty="0" smtClean="0">
                <a:solidFill>
                  <a:schemeClr val="bg1"/>
                </a:solidFill>
              </a:rPr>
              <a:t>-2</a:t>
            </a:r>
            <a:r>
              <a:rPr lang="en-US" dirty="0">
                <a:solidFill>
                  <a:schemeClr val="bg1"/>
                </a:solidFill>
              </a:rPr>
              <a:t>4</a:t>
            </a:r>
            <a:r>
              <a:rPr lang="ru-RU" dirty="0" smtClean="0">
                <a:solidFill>
                  <a:schemeClr val="bg1"/>
                </a:solidFill>
              </a:rPr>
              <a:t>.0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.2026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До встречи, коллеги!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Если вкратце...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6836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Согласовали модернизацию семинаров (об этом далее)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Провел массовую сводку информации по публикациям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Оформил план публикаций для ТГК лаборатории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(дай Бог не заблочат)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Поучаствовал в съемке сюжета про лабораторию для телевизора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Через силу и боль разбираюсь в некоммутативной геометрии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Все также веду практики по стат. физике</a:t>
            </a:r>
          </a:p>
          <a:p>
            <a:pPr marL="514350" indent="-51435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i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Планы: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2175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Доделать пример объяснения сложной задачи для школьного уровня </a:t>
            </a:r>
            <a:r>
              <a:rPr lang="en-US" dirty="0" smtClean="0">
                <a:solidFill>
                  <a:schemeClr val="bg1"/>
                </a:solidFill>
              </a:rPr>
              <a:t>/ </a:t>
            </a:r>
            <a:r>
              <a:rPr lang="ru-RU" dirty="0">
                <a:solidFill>
                  <a:schemeClr val="bg1"/>
                </a:solidFill>
              </a:rPr>
              <a:t>Согласовать встречу по </a:t>
            </a:r>
            <a:r>
              <a:rPr lang="ru-RU" dirty="0" smtClean="0">
                <a:solidFill>
                  <a:schemeClr val="bg1"/>
                </a:solidFill>
              </a:rPr>
              <a:t>курсам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Завершить общественную деятельность в рамках ППОС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Далее, с головой нырнуть в научку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Обсудить доп. педагогическую нагрузку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(состыковаться с Абдрашитовым С.В.)</a:t>
            </a:r>
          </a:p>
          <a:p>
            <a:pPr marL="514350" indent="-51435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04001"/>
            <a:ext cx="9144000" cy="16557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Как будем жить как минимум какое-то время.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651001" y="2431301"/>
            <a:ext cx="8889999" cy="17273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 Black" panose="00000A00000000000000" pitchFamily="2" charset="-52"/>
              </a:rPr>
              <a:t>СЕМИНАРЫ ЛАБОРАТОРИИ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 Black" panose="00000A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72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1161"/>
            <a:ext cx="10515600" cy="1325563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Что мы нагенерировали: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992408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Нужно больше контакта с аудиторией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Разбиение семинаров на тематические блоки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Соблюдение градации сложности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Прикорм участников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Совместный рост с коллегами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Что-то изучил -</a:t>
            </a:r>
            <a:r>
              <a:rPr lang="en-US" dirty="0" smtClean="0">
                <a:solidFill>
                  <a:schemeClr val="bg1"/>
                </a:solidFill>
              </a:rPr>
              <a:t>&gt; </a:t>
            </a:r>
            <a:r>
              <a:rPr lang="ru-RU" dirty="0" smtClean="0">
                <a:solidFill>
                  <a:schemeClr val="bg1"/>
                </a:solidFill>
              </a:rPr>
              <a:t>рассказал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Делаем распределение тематик, чтобы (условно) раз в год каждый из нас выступил в темой на семинаре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Увеличение продолжительности (1,5 часа)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Приглашенные спикеры как завершение блока</a:t>
            </a:r>
          </a:p>
          <a:p>
            <a:pPr marL="514350" indent="-514350"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346" y="5819044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2132"/>
            <a:ext cx="10515600" cy="1325563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Что </a:t>
            </a:r>
            <a:r>
              <a:rPr lang="ru-RU" u="sng" dirty="0" smtClean="0">
                <a:solidFill>
                  <a:schemeClr val="bg1"/>
                </a:solidFill>
              </a:rPr>
              <a:t>удалось согласовать</a:t>
            </a:r>
            <a:r>
              <a:rPr lang="ru-RU" u="sng" dirty="0" smtClean="0">
                <a:solidFill>
                  <a:schemeClr val="bg1"/>
                </a:solidFill>
              </a:rPr>
              <a:t>:</a:t>
            </a:r>
            <a:endParaRPr lang="ru-RU" u="sng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237" y="5884411"/>
            <a:ext cx="2401455" cy="808199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838200" y="1185267"/>
            <a:ext cx="10515600" cy="499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Нужно больше контакта с аудиторией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Разбиение семинаров на тематические блоки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Соблюдение градации сложности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Прикорм участников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Совместный рост с коллегами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Что-то изучил -</a:t>
            </a:r>
            <a:r>
              <a:rPr lang="en-US" dirty="0" smtClean="0">
                <a:solidFill>
                  <a:schemeClr val="bg1"/>
                </a:solidFill>
              </a:rPr>
              <a:t>&gt; </a:t>
            </a:r>
            <a:r>
              <a:rPr lang="ru-RU" dirty="0" smtClean="0">
                <a:solidFill>
                  <a:schemeClr val="bg1"/>
                </a:solidFill>
              </a:rPr>
              <a:t>рассказал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Делаем распределение тематик, чтобы (условно) раз в год каждый из нас выступил в темой на семинаре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Увеличение продолжительности (1,5 часа)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Приглашенные спикеры как завершение блока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ow Check Mark Button emoji looks on App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211" y="1211515"/>
            <a:ext cx="370897" cy="3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w Check Mark Button emoji looks on App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88" y="1714896"/>
            <a:ext cx="370897" cy="3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ow Check Mark Button emoji looks on App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266" y="2241369"/>
            <a:ext cx="370897" cy="3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ow Check Mark Button emoji looks on App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593" y="2730897"/>
            <a:ext cx="370897" cy="3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ow Check Mark Button emoji looks on App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109" y="4664292"/>
            <a:ext cx="370897" cy="3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ow Check Mark Button emoji looks on App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066" y="5178533"/>
            <a:ext cx="370897" cy="3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ow Check Mark Button emoji looks on App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000" y="5684610"/>
            <a:ext cx="370897" cy="3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6613235" y="3260930"/>
            <a:ext cx="628074" cy="941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chemeClr val="bg1"/>
                </a:solidFill>
              </a:rPr>
              <a:t>}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7014295" y="3443898"/>
            <a:ext cx="376843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u="sng" dirty="0" smtClean="0">
                <a:solidFill>
                  <a:schemeClr val="bg1"/>
                </a:solidFill>
              </a:rPr>
              <a:t>Соблюдение условия «научности» семинара</a:t>
            </a:r>
            <a:endParaRPr lang="ru-RU" sz="1800" u="sng" dirty="0">
              <a:solidFill>
                <a:schemeClr val="bg1"/>
              </a:solidFill>
            </a:endParaRPr>
          </a:p>
        </p:txBody>
      </p:sp>
      <p:pic>
        <p:nvPicPr>
          <p:cNvPr id="16" name="Picture 2" descr="How Check Mark Button emoji looks on Appl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697" y="3546288"/>
            <a:ext cx="370897" cy="37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9763557" y="5395814"/>
            <a:ext cx="628074" cy="941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*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9718676" y="1421279"/>
            <a:ext cx="628074" cy="941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*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7638614" y="1956009"/>
            <a:ext cx="628074" cy="9416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6600" dirty="0" smtClean="0">
                <a:solidFill>
                  <a:schemeClr val="bg1"/>
                </a:solidFill>
              </a:rPr>
              <a:t>*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ИТОГ: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112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Производим распределение тематик между всеми студентами-сотрудниками, чтобы (условно) каждый хотя бы раз в год успел доложиться.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Выбор тематики остается </a:t>
            </a:r>
            <a:r>
              <a:rPr lang="ru-RU" b="1" dirty="0" smtClean="0">
                <a:solidFill>
                  <a:schemeClr val="bg1"/>
                </a:solidFill>
              </a:rPr>
              <a:t>за докладчиком, но при условии, что излагаемый материал для него является: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научной деятельностью в лаборатории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ru-RU" dirty="0" smtClean="0">
                <a:solidFill>
                  <a:schemeClr val="bg1"/>
                </a:solidFill>
              </a:rPr>
              <a:t>другом месте работы, личным научным исследованием.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838200" y="4330589"/>
            <a:ext cx="3768438" cy="795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u="sng" dirty="0" smtClean="0">
                <a:solidFill>
                  <a:schemeClr val="bg1"/>
                </a:solidFill>
              </a:rPr>
              <a:t>Что-то интересное прочитал, изучил (в книжке, статье,...)</a:t>
            </a:r>
            <a:endParaRPr lang="ru-RU" sz="1800" u="sng" dirty="0"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138882" y="4330589"/>
            <a:ext cx="3768438" cy="924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u="sng" dirty="0" smtClean="0">
                <a:solidFill>
                  <a:schemeClr val="bg1"/>
                </a:solidFill>
              </a:rPr>
              <a:t>Поделиться результатами своего исследования в рамках лаборатории и вне ее:</a:t>
            </a:r>
            <a:endParaRPr lang="ru-RU" sz="1800" u="sng" dirty="0">
              <a:solidFill>
                <a:schemeClr val="bg1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138882" y="5947240"/>
            <a:ext cx="3768438" cy="795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ЧТ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(семинар)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90600" y="5947241"/>
            <a:ext cx="3768438" cy="795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ПН </a:t>
            </a:r>
            <a:br>
              <a:rPr lang="ru-RU" sz="1800" b="1" dirty="0" smtClean="0">
                <a:solidFill>
                  <a:schemeClr val="bg1"/>
                </a:solidFill>
              </a:rPr>
            </a:br>
            <a:r>
              <a:rPr lang="ru-RU" sz="1800" b="1" dirty="0" smtClean="0">
                <a:solidFill>
                  <a:schemeClr val="bg1"/>
                </a:solidFill>
              </a:rPr>
              <a:t>(формат большого рассказа)</a:t>
            </a:r>
            <a:endParaRPr lang="ru-RU" sz="18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>
            <a:endCxn id="8" idx="0"/>
          </p:cNvCxnSpPr>
          <p:nvPr/>
        </p:nvCxnSpPr>
        <p:spPr>
          <a:xfrm>
            <a:off x="2692402" y="4978400"/>
            <a:ext cx="182417" cy="968841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7" idx="0"/>
          </p:cNvCxnSpPr>
          <p:nvPr/>
        </p:nvCxnSpPr>
        <p:spPr>
          <a:xfrm>
            <a:off x="7023101" y="5255491"/>
            <a:ext cx="0" cy="691749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75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ИТОГ: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035"/>
            <a:ext cx="10515600" cy="5075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Формат: </a:t>
            </a:r>
            <a:r>
              <a:rPr lang="ru-RU" dirty="0">
                <a:solidFill>
                  <a:schemeClr val="bg1"/>
                </a:solidFill>
              </a:rPr>
              <a:t>акцент на свободной дискуссии во время рассказа, а не «вопросы в конце</a:t>
            </a:r>
            <a:r>
              <a:rPr lang="ru-RU" dirty="0" smtClean="0">
                <a:solidFill>
                  <a:schemeClr val="bg1"/>
                </a:solidFill>
              </a:rPr>
              <a:t>».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Встречаемся: </a:t>
            </a:r>
            <a:r>
              <a:rPr lang="ru-RU" dirty="0" smtClean="0">
                <a:solidFill>
                  <a:schemeClr val="bg1"/>
                </a:solidFill>
              </a:rPr>
              <a:t>2 раза в месяц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Первый семинар: </a:t>
            </a:r>
            <a:r>
              <a:rPr lang="ru-RU" dirty="0" smtClean="0">
                <a:solidFill>
                  <a:schemeClr val="bg1"/>
                </a:solidFill>
              </a:rPr>
              <a:t>чисто студенты (2-3 человека), 1.5 часа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Второй семинар: </a:t>
            </a:r>
            <a:r>
              <a:rPr lang="ru-RU" dirty="0" smtClean="0">
                <a:solidFill>
                  <a:schemeClr val="bg1"/>
                </a:solidFill>
              </a:rPr>
              <a:t>либо чисто приглашенный спикер, либо студент + приглашенный спикер, 1-1.5 часа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После докладов будем стараться организовать чай и прочие штуки.</a:t>
            </a:r>
            <a:endParaRPr lang="ru-RU" i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6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ИТОГ: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8035"/>
            <a:ext cx="10515600" cy="5075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Распределение: </a:t>
            </a:r>
            <a:r>
              <a:rPr lang="ru-RU" dirty="0" smtClean="0">
                <a:solidFill>
                  <a:schemeClr val="bg1"/>
                </a:solidFill>
              </a:rPr>
              <a:t>начинать стоит уже с марта, поэтому, нужно определиться с первой группой докладчиков.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</a:rPr>
              <a:t>(предлагаю электронщиков)</a:t>
            </a:r>
          </a:p>
          <a:p>
            <a:pPr marL="0" indent="0">
              <a:buNone/>
            </a:pPr>
            <a:endParaRPr lang="ru-RU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Про конференции: </a:t>
            </a:r>
            <a:r>
              <a:rPr lang="ru-RU" i="1" dirty="0" smtClean="0">
                <a:solidFill>
                  <a:schemeClr val="bg1"/>
                </a:solidFill>
              </a:rPr>
              <a:t>(расскажут руководители)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Посмотрим, как все пойдет и к концу семестра проведем рефлексию. Не понравится -</a:t>
            </a:r>
            <a:r>
              <a:rPr lang="en-US" b="1" dirty="0" smtClean="0">
                <a:solidFill>
                  <a:schemeClr val="bg1"/>
                </a:solidFill>
              </a:rPr>
              <a:t>&gt; </a:t>
            </a:r>
            <a:r>
              <a:rPr lang="ru-RU" b="1" dirty="0" smtClean="0">
                <a:solidFill>
                  <a:schemeClr val="bg1"/>
                </a:solidFill>
              </a:rPr>
              <a:t>поменяем, докрутим.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88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awline Black"/>
        <a:ea typeface=""/>
        <a:cs typeface=""/>
      </a:majorFont>
      <a:minorFont>
        <a:latin typeface="Rawlin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536</TotalTime>
  <Words>343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Rawline</vt:lpstr>
      <vt:lpstr>Rawline Black</vt:lpstr>
      <vt:lpstr>Тема Office</vt:lpstr>
      <vt:lpstr>Отчет о проделанной работе</vt:lpstr>
      <vt:lpstr>Если вкратце...</vt:lpstr>
      <vt:lpstr>Планы:</vt:lpstr>
      <vt:lpstr>Презентация PowerPoint</vt:lpstr>
      <vt:lpstr>Что мы нагенерировали:</vt:lpstr>
      <vt:lpstr>Что удалось согласовать:</vt:lpstr>
      <vt:lpstr>ИТОГ:</vt:lpstr>
      <vt:lpstr>ИТОГ:</vt:lpstr>
      <vt:lpstr>ИТОГ:</vt:lpstr>
      <vt:lpstr>До встречи,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встреча для первокурсников: Знакомство  с Физическим факультетом</dc:title>
  <dc:creator>NIKITA</dc:creator>
  <cp:lastModifiedBy>NIKITA</cp:lastModifiedBy>
  <cp:revision>58</cp:revision>
  <dcterms:created xsi:type="dcterms:W3CDTF">2025-08-29T10:26:21Z</dcterms:created>
  <dcterms:modified xsi:type="dcterms:W3CDTF">2026-02-24T09:33:19Z</dcterms:modified>
</cp:coreProperties>
</file>