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</a:t>
            </a:r>
            <a:r>
              <a:rPr lang="en-US" dirty="0" smtClean="0"/>
              <a:t> </a:t>
            </a:r>
            <a:r>
              <a:rPr lang="en-US" dirty="0" smtClean="0"/>
              <a:t>24</a:t>
            </a:r>
            <a:r>
              <a:rPr lang="ru-RU" dirty="0" smtClean="0"/>
              <a:t>.</a:t>
            </a:r>
            <a:r>
              <a:rPr lang="en-US" dirty="0" smtClean="0"/>
              <a:t>02.</a:t>
            </a:r>
            <a:r>
              <a:rPr lang="ru-RU" dirty="0" smtClean="0"/>
              <a:t>2</a:t>
            </a:r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069" y="1828800"/>
            <a:ext cx="9616163" cy="435133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Запуск полного </a:t>
            </a:r>
            <a:r>
              <a:rPr lang="en-US" dirty="0" err="1"/>
              <a:t>TRExFitter</a:t>
            </a:r>
            <a:r>
              <a:rPr lang="en-US" dirty="0"/>
              <a:t> </a:t>
            </a:r>
            <a:r>
              <a:rPr lang="en-US" dirty="0" smtClean="0"/>
              <a:t>pipeline </a:t>
            </a:r>
            <a:endParaRPr lang="ru-RU" dirty="0" smtClean="0"/>
          </a:p>
          <a:p>
            <a:pPr lvl="1"/>
            <a:r>
              <a:rPr lang="ru-RU" dirty="0"/>
              <a:t>создание гистограмм, </a:t>
            </a:r>
          </a:p>
          <a:p>
            <a:pPr lvl="1"/>
            <a:r>
              <a:rPr lang="ru-RU" dirty="0"/>
              <a:t>построение </a:t>
            </a:r>
            <a:r>
              <a:rPr lang="en-US" dirty="0"/>
              <a:t>workspace,</a:t>
            </a:r>
            <a:endParaRPr lang="ru-RU" dirty="0"/>
          </a:p>
          <a:p>
            <a:pPr lvl="1"/>
            <a:r>
              <a:rPr lang="en-US" dirty="0"/>
              <a:t>maximum-likelihood fit,</a:t>
            </a:r>
            <a:endParaRPr lang="ru-RU" dirty="0"/>
          </a:p>
          <a:p>
            <a:pPr lvl="1"/>
            <a:r>
              <a:rPr lang="en-US" dirty="0"/>
              <a:t>pre-fit / post-fit plots,</a:t>
            </a:r>
            <a:endParaRPr lang="ru-RU" dirty="0"/>
          </a:p>
          <a:p>
            <a:pPr lvl="1"/>
            <a:r>
              <a:rPr lang="en-US" dirty="0"/>
              <a:t>ranking </a:t>
            </a:r>
            <a:r>
              <a:rPr lang="ru-RU" dirty="0"/>
              <a:t>систематик.</a:t>
            </a:r>
          </a:p>
          <a:p>
            <a:pPr lvl="1"/>
            <a:endParaRPr lang="ru-RU" dirty="0" smtClean="0"/>
          </a:p>
          <a:p>
            <a:r>
              <a:rPr lang="ru-RU" dirty="0" smtClean="0"/>
              <a:t>Зафиксировать </a:t>
            </a:r>
            <a:r>
              <a:rPr lang="en-US" dirty="0" smtClean="0"/>
              <a:t>baseline-</a:t>
            </a:r>
            <a:r>
              <a:rPr lang="ru-RU" dirty="0" smtClean="0"/>
              <a:t>метрики </a:t>
            </a:r>
          </a:p>
          <a:p>
            <a:pPr lvl="1"/>
            <a:r>
              <a:rPr lang="ru-RU" dirty="0" smtClean="0"/>
              <a:t>значение </a:t>
            </a:r>
            <a:r>
              <a:rPr lang="el-GR" dirty="0"/>
              <a:t>μ (</a:t>
            </a:r>
            <a:r>
              <a:rPr lang="en-US" dirty="0"/>
              <a:t>signal strength) </a:t>
            </a:r>
            <a:r>
              <a:rPr lang="ru-RU" dirty="0"/>
              <a:t>и его полную ошибку</a:t>
            </a:r>
            <a:r>
              <a:rPr lang="ru-RU" dirty="0" smtClean="0"/>
              <a:t>;</a:t>
            </a:r>
          </a:p>
          <a:p>
            <a:pPr lvl="1"/>
            <a:r>
              <a:rPr lang="ru-RU" dirty="0" smtClean="0"/>
              <a:t> </a:t>
            </a:r>
            <a:r>
              <a:rPr lang="en-US" dirty="0" smtClean="0"/>
              <a:t>breakdown </a:t>
            </a:r>
            <a:r>
              <a:rPr lang="ru-RU" dirty="0"/>
              <a:t>ошибки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статистическая,</a:t>
            </a:r>
          </a:p>
          <a:p>
            <a:pPr lvl="1"/>
            <a:r>
              <a:rPr lang="ru-RU" dirty="0" smtClean="0"/>
              <a:t> систематическая</a:t>
            </a:r>
            <a:r>
              <a:rPr lang="ru-RU" dirty="0"/>
              <a:t>; </a:t>
            </a:r>
            <a:endParaRPr lang="ru-RU" dirty="0" smtClean="0"/>
          </a:p>
          <a:p>
            <a:pPr lvl="1"/>
            <a:r>
              <a:rPr lang="ru-RU" dirty="0" smtClean="0"/>
              <a:t>топ-10 </a:t>
            </a:r>
            <a:r>
              <a:rPr lang="ru-RU" dirty="0"/>
              <a:t>систематик по влиянию (из </a:t>
            </a:r>
            <a:r>
              <a:rPr lang="en-US" dirty="0"/>
              <a:t>ranking plot</a:t>
            </a:r>
            <a:r>
              <a:rPr lang="en-US" dirty="0" smtClean="0"/>
              <a:t>);</a:t>
            </a:r>
            <a:endParaRPr lang="ru-RU" dirty="0" smtClean="0"/>
          </a:p>
          <a:p>
            <a:pPr lvl="1"/>
            <a:r>
              <a:rPr lang="en-US" dirty="0" smtClean="0"/>
              <a:t>expected </a:t>
            </a:r>
            <a:r>
              <a:rPr lang="en-US" dirty="0"/>
              <a:t>significance.</a:t>
            </a:r>
            <a:endParaRPr lang="ru-RU" dirty="0" smtClean="0"/>
          </a:p>
          <a:p>
            <a:pPr marL="274320" lvl="1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62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Сделано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Пока получилось настроить рабочие место и построить</a:t>
            </a:r>
            <a:r>
              <a:rPr lang="en-US" dirty="0" smtClean="0"/>
              <a:t> </a:t>
            </a:r>
            <a:r>
              <a:rPr lang="ru-RU" dirty="0" smtClean="0"/>
              <a:t>графики </a:t>
            </a:r>
            <a:r>
              <a:rPr lang="en-US" dirty="0" smtClean="0"/>
              <a:t>pre-fit/ post-fit: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07" y="2477025"/>
            <a:ext cx="3751812" cy="362243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199" y="2477025"/>
            <a:ext cx="3827146" cy="36951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55716" y="6099463"/>
            <a:ext cx="2892829" cy="369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Pre-fit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633004" y="6174094"/>
            <a:ext cx="301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Post-fit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92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534" y="66501"/>
            <a:ext cx="9692640" cy="1325562"/>
          </a:xfrm>
        </p:spPr>
        <p:txBody>
          <a:bodyPr/>
          <a:lstStyle/>
          <a:p>
            <a:r>
              <a:rPr lang="ru-RU" dirty="0" smtClean="0"/>
              <a:t>Параллельно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843" y="1571106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Перед митингом поставил на построение </a:t>
            </a:r>
            <a:r>
              <a:rPr lang="ru-RU" smtClean="0"/>
              <a:t>ранжирование систематиков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51426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4192</TotalTime>
  <Words>92</Words>
  <Application>Microsoft Office PowerPoint</Application>
  <PresentationFormat>Широкоэкранный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Schoolbook</vt:lpstr>
      <vt:lpstr>Wingdings 2</vt:lpstr>
      <vt:lpstr>View</vt:lpstr>
      <vt:lpstr>Отчёт на 24.02.26</vt:lpstr>
      <vt:lpstr>Задачи </vt:lpstr>
      <vt:lpstr>Сделано </vt:lpstr>
      <vt:lpstr>Параллельно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166</cp:revision>
  <dcterms:created xsi:type="dcterms:W3CDTF">2024-10-28T05:49:10Z</dcterms:created>
  <dcterms:modified xsi:type="dcterms:W3CDTF">2026-02-24T08:45:33Z</dcterms:modified>
</cp:coreProperties>
</file>