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7" r:id="rId3"/>
    <p:sldId id="298" r:id="rId4"/>
    <p:sldId id="301" r:id="rId5"/>
    <p:sldId id="302" r:id="rId6"/>
    <p:sldId id="303" r:id="rId7"/>
    <p:sldId id="304" r:id="rId8"/>
    <p:sldId id="29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39"/>
    <a:srgbClr val="03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21B8-F9CF-4823-845B-DF35620B799C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ABA2-80B2-4D0B-8C76-43DAED0AB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9B7-CBA9-4A70-A450-805A20B04489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3571-85DC-4F7A-9955-A3EAE8183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3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D4AE-FB64-4260-962F-457722BCD3BB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001" y="1960246"/>
            <a:ext cx="8889999" cy="172734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Неделя 2: ОБРАЗОВАНЦЫ</a:t>
            </a:r>
            <a:endParaRPr lang="ru-RU" sz="115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26591" y="4137891"/>
            <a:ext cx="6938818" cy="118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Магистр каф. квантовой теории поля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Левин </a:t>
            </a:r>
            <a:r>
              <a:rPr lang="ru-RU" dirty="0" smtClean="0">
                <a:solidFill>
                  <a:schemeClr val="bg1"/>
                </a:solidFill>
              </a:rPr>
              <a:t>Н.Н.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С чем мы вообще работаем...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6739"/>
            <a:ext cx="10515600" cy="436836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b="1" i="1" dirty="0" smtClean="0">
                <a:solidFill>
                  <a:schemeClr val="bg1"/>
                </a:solidFill>
              </a:rPr>
              <a:t>Образовательные онлайн курсы </a:t>
            </a:r>
          </a:p>
          <a:p>
            <a:pPr marL="514350" indent="-514350">
              <a:buAutoNum type="arabicParenR"/>
            </a:pPr>
            <a:r>
              <a:rPr lang="ru-RU" i="1" dirty="0" smtClean="0">
                <a:solidFill>
                  <a:schemeClr val="bg1"/>
                </a:solidFill>
              </a:rPr>
              <a:t>Семинары лаборатории (Никита)</a:t>
            </a:r>
          </a:p>
          <a:p>
            <a:pPr marL="514350" indent="-514350">
              <a:buAutoNum type="arabicParenR"/>
            </a:pPr>
            <a:r>
              <a:rPr lang="ru-RU" i="1" dirty="0" smtClean="0">
                <a:solidFill>
                  <a:schemeClr val="bg1"/>
                </a:solidFill>
              </a:rPr>
              <a:t>Цифровые кафедры (Матвей)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 стратегическая: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217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Сформировать </a:t>
            </a:r>
            <a:r>
              <a:rPr lang="ru-RU" b="1" dirty="0" smtClean="0">
                <a:solidFill>
                  <a:schemeClr val="bg1"/>
                </a:solidFill>
              </a:rPr>
              <a:t>устойчивый фундамент дополнительного образовательния в рамках деятельности лаборатории, обеспечивающий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регулярный приток подготовленных </a:t>
            </a:r>
            <a:r>
              <a:rPr lang="ru-RU" u="sng" dirty="0">
                <a:solidFill>
                  <a:schemeClr val="bg1"/>
                </a:solidFill>
              </a:rPr>
              <a:t>студентов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r>
              <a:rPr lang="ru-RU" dirty="0">
                <a:solidFill>
                  <a:schemeClr val="bg1"/>
                </a:solidFill>
              </a:rPr>
              <a:t>повышение узнаваемости </a:t>
            </a:r>
            <a:r>
              <a:rPr lang="ru-RU" dirty="0" smtClean="0">
                <a:solidFill>
                  <a:schemeClr val="bg1"/>
                </a:solidFill>
              </a:rPr>
              <a:t>лаборатории,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поддержку научных направлений и кадрового роста.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0164" cy="1325563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bg1"/>
                </a:solidFill>
              </a:rPr>
              <a:t>Проект №1: «КТП для чайников» (Никита)</a:t>
            </a:r>
            <a:endParaRPr lang="ru-RU" sz="3600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74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Вкратце: </a:t>
            </a:r>
            <a:r>
              <a:rPr lang="ru-RU" dirty="0" smtClean="0">
                <a:solidFill>
                  <a:schemeClr val="bg1"/>
                </a:solidFill>
              </a:rPr>
              <a:t>изучение основных разделов СМ, необходимых для понимания ФВЭ в умеренном режиме – и не на пальцах и без духоты.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Зачем: </a:t>
            </a:r>
            <a:r>
              <a:rPr lang="ru-RU" dirty="0" smtClean="0">
                <a:solidFill>
                  <a:schemeClr val="bg1"/>
                </a:solidFill>
              </a:rPr>
              <a:t>привлекать в свою среду не школьников, а уже заинтересованных в тематике студентов (4 курс и выше). Как бонус, повышение уровня понимания для уже действующих студентов-сотрудников.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Сроки: </a:t>
            </a:r>
            <a:r>
              <a:rPr lang="ru-RU" dirty="0" smtClean="0">
                <a:solidFill>
                  <a:schemeClr val="bg1"/>
                </a:solidFill>
              </a:rPr>
              <a:t>подготовка материала – весна 2026, запись курса – конец весны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ru-RU" dirty="0" smtClean="0">
                <a:solidFill>
                  <a:schemeClr val="bg1"/>
                </a:solidFill>
              </a:rPr>
              <a:t>лето 2026.</a:t>
            </a:r>
          </a:p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Ожидаемое число участников: </a:t>
            </a:r>
            <a:r>
              <a:rPr lang="ru-RU" dirty="0" smtClean="0">
                <a:solidFill>
                  <a:schemeClr val="bg1"/>
                </a:solidFill>
              </a:rPr>
              <a:t>20</a:t>
            </a: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Как измерить: </a:t>
            </a:r>
            <a:r>
              <a:rPr lang="ru-RU" dirty="0">
                <a:solidFill>
                  <a:schemeClr val="bg1"/>
                </a:solidFill>
              </a:rPr>
              <a:t>отзывы на платформах, число и уровень сертификатов о </a:t>
            </a:r>
            <a:r>
              <a:rPr lang="ru-RU" dirty="0" smtClean="0">
                <a:solidFill>
                  <a:schemeClr val="bg1"/>
                </a:solidFill>
              </a:rPr>
              <a:t>прохождении, посмотреть процент сдачи этого предмета на ФФ.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bg1"/>
                </a:solidFill>
              </a:rPr>
              <a:t>Проект №2: </a:t>
            </a:r>
            <a:r>
              <a:rPr lang="ru-RU" sz="3600" u="sng" dirty="0">
                <a:solidFill>
                  <a:schemeClr val="bg1"/>
                </a:solidFill>
              </a:rPr>
              <a:t>«Моделирование методом Монте-Карло на примере </a:t>
            </a:r>
            <a:r>
              <a:rPr lang="en-US" sz="3600" u="sng" dirty="0">
                <a:solidFill>
                  <a:schemeClr val="bg1"/>
                </a:solidFill>
              </a:rPr>
              <a:t>Geant4</a:t>
            </a:r>
            <a:r>
              <a:rPr lang="ru-RU" sz="3600" u="sng" dirty="0" smtClean="0">
                <a:solidFill>
                  <a:schemeClr val="bg1"/>
                </a:solidFill>
              </a:rPr>
              <a:t>» (Матвей)</a:t>
            </a:r>
            <a:endParaRPr lang="ru-RU" sz="3600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90688"/>
            <a:ext cx="10716491" cy="44237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Вкратце: </a:t>
            </a:r>
            <a:r>
              <a:rPr lang="ru-RU" dirty="0" smtClean="0">
                <a:solidFill>
                  <a:schemeClr val="bg1"/>
                </a:solidFill>
              </a:rPr>
              <a:t>обучение основам </a:t>
            </a:r>
            <a:r>
              <a:rPr lang="en-US" dirty="0" smtClean="0">
                <a:solidFill>
                  <a:schemeClr val="bg1"/>
                </a:solidFill>
              </a:rPr>
              <a:t>Geant4 </a:t>
            </a:r>
            <a:r>
              <a:rPr lang="ru-RU" dirty="0" smtClean="0">
                <a:solidFill>
                  <a:schemeClr val="bg1"/>
                </a:solidFill>
              </a:rPr>
              <a:t>и его применение в прикладных задачах.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Geant4</a:t>
            </a:r>
            <a:r>
              <a:rPr lang="ru-RU" dirty="0" smtClean="0">
                <a:solidFill>
                  <a:schemeClr val="bg1"/>
                </a:solidFill>
              </a:rPr>
              <a:t> 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Производственное оборудование (например, ректификационные </a:t>
            </a:r>
            <a:r>
              <a:rPr lang="ru-RU" dirty="0" smtClean="0">
                <a:solidFill>
                  <a:schemeClr val="bg1"/>
                </a:solidFill>
              </a:rPr>
              <a:t>колонны)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Geant4-DNA</a:t>
            </a:r>
            <a:r>
              <a:rPr lang="ru-RU" dirty="0" smtClean="0">
                <a:solidFill>
                  <a:schemeClr val="bg1"/>
                </a:solidFill>
              </a:rPr>
              <a:t> – Медицинское </a:t>
            </a:r>
            <a:r>
              <a:rPr lang="ru-RU" dirty="0">
                <a:solidFill>
                  <a:schemeClr val="bg1"/>
                </a:solidFill>
              </a:rPr>
              <a:t>оборудование (составление терапевтических планов для известных геометрий опухоли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Зачем: </a:t>
            </a:r>
            <a:r>
              <a:rPr lang="ru-RU" dirty="0" smtClean="0">
                <a:solidFill>
                  <a:schemeClr val="bg1"/>
                </a:solidFill>
              </a:rPr>
              <a:t>снизить порог вхождения для сотрудников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ru-RU" dirty="0" smtClean="0">
                <a:solidFill>
                  <a:schemeClr val="bg1"/>
                </a:solidFill>
              </a:rPr>
              <a:t>предложение </a:t>
            </a:r>
            <a:r>
              <a:rPr lang="ru-RU" dirty="0">
                <a:solidFill>
                  <a:schemeClr val="bg1"/>
                </a:solidFill>
              </a:rPr>
              <a:t>курса индустриальным партнёрам в качестве повышения </a:t>
            </a:r>
            <a:r>
              <a:rPr lang="ru-RU" dirty="0" smtClean="0">
                <a:solidFill>
                  <a:schemeClr val="bg1"/>
                </a:solidFill>
              </a:rPr>
              <a:t>квалификации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ru-RU" dirty="0" smtClean="0">
                <a:solidFill>
                  <a:schemeClr val="bg1"/>
                </a:solidFill>
              </a:rPr>
              <a:t>расширение </a:t>
            </a:r>
            <a:r>
              <a:rPr lang="ru-RU" dirty="0">
                <a:solidFill>
                  <a:schemeClr val="bg1"/>
                </a:solidFill>
              </a:rPr>
              <a:t>проекта </a:t>
            </a:r>
            <a:r>
              <a:rPr lang="en-US" dirty="0" smtClean="0">
                <a:solidFill>
                  <a:schemeClr val="bg1"/>
                </a:solidFill>
              </a:rPr>
              <a:t>Geant4RU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Сроки: </a:t>
            </a:r>
            <a:r>
              <a:rPr lang="ru-RU" dirty="0" smtClean="0">
                <a:solidFill>
                  <a:schemeClr val="bg1"/>
                </a:solidFill>
              </a:rPr>
              <a:t>подготовка материала – весна 2026, запись курса – конец весны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ru-RU" dirty="0" smtClean="0">
                <a:solidFill>
                  <a:schemeClr val="bg1"/>
                </a:solidFill>
              </a:rPr>
              <a:t>лето 2026.</a:t>
            </a:r>
          </a:p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Ожидаемое число участников: </a:t>
            </a:r>
            <a:r>
              <a:rPr lang="ru-RU" dirty="0" smtClean="0">
                <a:solidFill>
                  <a:schemeClr val="bg1"/>
                </a:solidFill>
              </a:rPr>
              <a:t>40</a:t>
            </a: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Как измерить: </a:t>
            </a:r>
            <a:r>
              <a:rPr lang="ru-RU" dirty="0" smtClean="0">
                <a:solidFill>
                  <a:schemeClr val="bg1"/>
                </a:solidFill>
              </a:rPr>
              <a:t>отзывы на платформах, число и уровень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сертификатов о прохождении.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382" cy="1325563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Параллельные тактические задачи: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1927"/>
            <a:ext cx="10515600" cy="395316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Вливаться в уже существующее коммьюнити (Коллаборации со схожими по деятельности лабораториями в т.ч. </a:t>
            </a: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сфере медиа)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Повышение престижа и узнаваемости через участие в соответствующих медиа-конкурсах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(вопрос находится в изучении)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Личная стратегия: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28567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Прохождение нынешних учебных курсов на уровне выше, чем сдача экзамена на отл.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Поддержание преподавательских компетенций посредством продолжения пед практики.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Основной вызов – научиться самостоятельно подготавливать материал для обучающихся.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Цель под конец этого года – разработка курсов «под ключ», в т.ч. платных.</a:t>
            </a:r>
          </a:p>
          <a:p>
            <a:pPr marL="514350" indent="-51435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Что есть и будет: научка, семинары, совещания.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8981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До встречи, коллеги!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awline Black"/>
        <a:ea typeface=""/>
        <a:cs typeface=""/>
      </a:majorFont>
      <a:minorFont>
        <a:latin typeface="Rawlin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555</TotalTime>
  <Words>298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Rawline</vt:lpstr>
      <vt:lpstr>Rawline Black</vt:lpstr>
      <vt:lpstr>Тема Office</vt:lpstr>
      <vt:lpstr>Неделя 2: ОБРАЗОВАНЦЫ</vt:lpstr>
      <vt:lpstr>С чем мы вообще работаем...</vt:lpstr>
      <vt:lpstr>Цель стратегическая:</vt:lpstr>
      <vt:lpstr>Проект №1: «КТП для чайников» (Никита)</vt:lpstr>
      <vt:lpstr>Проект №2: «Моделирование методом Монте-Карло на примере Geant4» (Матвей)</vt:lpstr>
      <vt:lpstr>Параллельные тактические задачи:</vt:lpstr>
      <vt:lpstr>Личная стратегия:</vt:lpstr>
      <vt:lpstr>До встречи,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встреча для первокурсников: Знакомство  с Физическим факультетом</dc:title>
  <dc:creator>NIKITA</dc:creator>
  <cp:lastModifiedBy>NIKITA</cp:lastModifiedBy>
  <cp:revision>57</cp:revision>
  <dcterms:created xsi:type="dcterms:W3CDTF">2025-08-29T10:26:21Z</dcterms:created>
  <dcterms:modified xsi:type="dcterms:W3CDTF">2026-01-21T08:52:17Z</dcterms:modified>
</cp:coreProperties>
</file>