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Lato" panose="020F0502020204030203" pitchFamily="34" charset="0"/>
      <p:regular r:id="rId6"/>
    </p:embeddedFont>
    <p:embeddedFont>
      <p:font typeface="Montserrat" panose="00000500000000000000" pitchFamily="2" charset="-52"/>
      <p:regular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gO8dlSVEqU+SLytCaq1NsssCn1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98" d="100"/>
          <a:sy n="198" d="100"/>
        </p:scale>
        <p:origin x="714" y="1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font" Target="fonts/font2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23" Type="http://schemas.openxmlformats.org/officeDocument/2006/relationships/viewProps" Target="viewProps.xml"/><Relationship Id="rId4" Type="http://schemas.openxmlformats.org/officeDocument/2006/relationships/slide" Target="slides/slide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d64342f4c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9" name="Google Shape;139;g2d64342f4c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>
          <a:extLst>
            <a:ext uri="{FF2B5EF4-FFF2-40B4-BE49-F238E27FC236}">
              <a16:creationId xmlns:a16="http://schemas.microsoft.com/office/drawing/2014/main" id="{24A0BEB7-DD47-227E-F714-63BD902FA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d64342f4c9_1_0:notes">
            <a:extLst>
              <a:ext uri="{FF2B5EF4-FFF2-40B4-BE49-F238E27FC236}">
                <a16:creationId xmlns:a16="http://schemas.microsoft.com/office/drawing/2014/main" id="{914E94B5-B5B4-1166-5084-00B7BFDBB9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9" name="Google Shape;139;g2d64342f4c9_1_0:notes">
            <a:extLst>
              <a:ext uri="{FF2B5EF4-FFF2-40B4-BE49-F238E27FC236}">
                <a16:creationId xmlns:a16="http://schemas.microsoft.com/office/drawing/2014/main" id="{B0ECD454-A437-E30F-99DA-7CFE95438B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8541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784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" name="Google Shape;11;p5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5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8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5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78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5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5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4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4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4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4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4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4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4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4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4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4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4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4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4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4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" name="Google Shape;125;p14"/>
          <p:cNvSpPr txBox="1">
            <a:spLocks noGrp="1"/>
          </p:cNvSpPr>
          <p:nvPr>
            <p:ph type="title" hasCustomPrompt="1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6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21" name="Google Shape;21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7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8" name="Google Shape;28;p7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7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7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7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7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7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7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7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7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7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7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7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7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7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7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7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7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7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8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50" name="Google Shape;50;p8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8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2" name="Google Shape;52;p8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2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9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58" name="Google Shape;58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10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64" name="Google Shape;64;p10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0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11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1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1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1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1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1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1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1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1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1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1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1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11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11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11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1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1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1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9" name="Google Shape;89;p11"/>
          <p:cNvSpPr txBox="1">
            <a:spLocks noGrp="1"/>
          </p:cNvSpPr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12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93" name="Google Shape;93;p12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2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5" name="Google Shape;95;p12"/>
          <p:cNvSpPr txBox="1">
            <a:spLocks noGrp="1"/>
          </p:cNvSpPr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12"/>
          <p:cNvSpPr txBox="1">
            <a:spLocks noGrp="1"/>
          </p:cNvSpPr>
          <p:nvPr>
            <p:ph type="subTitle" idx="1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body" idx="2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3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3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45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45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3" name="Google Shape;103;p13"/>
          <p:cNvSpPr txBox="1">
            <a:spLocks noGrp="1"/>
          </p:cNvSpPr>
          <p:nvPr>
            <p:ph type="body" idx="1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Google Shape;104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ru" dirty="0"/>
              <a:t>Отчёт на 09.02.26</a:t>
            </a:r>
            <a:endParaRPr dirty="0"/>
          </a:p>
        </p:txBody>
      </p:sp>
      <p:sp>
        <p:nvSpPr>
          <p:cNvPr id="135" name="Google Shape;135;p1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" dirty="0"/>
              <a:t>Подготовил: Романов Денис, студент 1 курса магистратуры</a:t>
            </a:r>
            <a:endParaRPr dirty="0"/>
          </a:p>
        </p:txBody>
      </p:sp>
      <p:sp>
        <p:nvSpPr>
          <p:cNvPr id="136" name="Google Shape;136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ru"/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d64342f4c9_1_0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u-RU" sz="1760" dirty="0"/>
              <a:t>Предсказания </a:t>
            </a:r>
            <a:r>
              <a:rPr lang="en-US" sz="1760" dirty="0"/>
              <a:t>TFT</a:t>
            </a:r>
            <a:endParaRPr sz="1760" dirty="0"/>
          </a:p>
        </p:txBody>
      </p:sp>
      <p:sp>
        <p:nvSpPr>
          <p:cNvPr id="143" name="Google Shape;143;g2d64342f4c9_1_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ru"/>
              <a:t>2</a:t>
            </a:fld>
            <a:endParaRPr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989C40E-0E64-B532-81B2-3D10EEB41A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205" y="977324"/>
            <a:ext cx="7449590" cy="377242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>
          <a:extLst>
            <a:ext uri="{FF2B5EF4-FFF2-40B4-BE49-F238E27FC236}">
              <a16:creationId xmlns:a16="http://schemas.microsoft.com/office/drawing/2014/main" id="{572CADA9-478F-BF88-2D05-47A745FA2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d64342f4c9_1_0">
            <a:extLst>
              <a:ext uri="{FF2B5EF4-FFF2-40B4-BE49-F238E27FC236}">
                <a16:creationId xmlns:a16="http://schemas.microsoft.com/office/drawing/2014/main" id="{E39A0089-2C72-ADC0-7263-917D587F250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u-RU" sz="1760" dirty="0"/>
              <a:t>Предсказания </a:t>
            </a:r>
            <a:r>
              <a:rPr lang="en-US" sz="1760" dirty="0"/>
              <a:t>TFT</a:t>
            </a:r>
            <a:endParaRPr sz="1760" dirty="0"/>
          </a:p>
        </p:txBody>
      </p:sp>
      <p:sp>
        <p:nvSpPr>
          <p:cNvPr id="143" name="Google Shape;143;g2d64342f4c9_1_0">
            <a:extLst>
              <a:ext uri="{FF2B5EF4-FFF2-40B4-BE49-F238E27FC236}">
                <a16:creationId xmlns:a16="http://schemas.microsoft.com/office/drawing/2014/main" id="{C6C26235-50C2-B766-B807-27C94D95BC8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ru"/>
              <a:t>3</a:t>
            </a:fld>
            <a:endParaRPr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24CE1D8-6618-920D-AEA4-A86BD20994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573" y="972164"/>
            <a:ext cx="7906853" cy="382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875182"/>
      </p:ext>
    </p:extLst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</Words>
  <Application>Microsoft Office PowerPoint</Application>
  <PresentationFormat>Экран (16:9)</PresentationFormat>
  <Paragraphs>7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Lato</vt:lpstr>
      <vt:lpstr>Arial</vt:lpstr>
      <vt:lpstr>Montserrat</vt:lpstr>
      <vt:lpstr>Focus</vt:lpstr>
      <vt:lpstr>Отчёт на 09.02.26</vt:lpstr>
      <vt:lpstr>Предсказания TFT</vt:lpstr>
      <vt:lpstr>Предсказания TFT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Денис Романов</cp:lastModifiedBy>
  <cp:revision>5</cp:revision>
  <dcterms:modified xsi:type="dcterms:W3CDTF">2026-02-09T11:30:06Z</dcterms:modified>
</cp:coreProperties>
</file>