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71" r:id="rId3"/>
    <p:sldId id="263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6BE87-BF64-4F13-838D-15B437792431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4C724-B833-4378-97A0-5EF699AC7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4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d61eb9670_0_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36d61eb967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6A83-3DA3-5FD0-1F52-477598E08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B2F8B-0C55-2F5B-78C6-376E91EA49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E8D03-6CB0-7859-D8CF-151EBA490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A9C2A-24EE-79DB-A582-099BDE77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0173C-735C-34AD-7024-07431FC3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4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342AC-3D6D-8F7C-9ADC-7C9758A0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74CF9-7948-DC4A-7857-7D0A5900D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0A938-6F48-4632-C898-3824DFB2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8CA14-095D-0ABE-161A-783DB8913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879DF-FE3E-D781-5F46-8A45D24D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2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0BAA9F-9F62-8EBA-4690-3E95F63DC4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C14778-F9C7-7858-E43C-0AFE4AC65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4FAA0-6E0E-425D-EBC0-031CD7BA7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1A393-8051-EBAA-F43A-133405281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AAC3F-0A3B-C158-F4C7-E1AD59D9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67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сновной шаблон">
  <p:cSld name="Основной шаблон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890519" y="604476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085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3C75-581B-0213-86F7-65D4AF58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C4038-8932-C73D-4BA0-72CADDC79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F0A04-C8C4-9BC8-398E-997A46E1C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B57CA-F6E3-87DA-809E-6DFDD5145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40642-1367-F0EC-6FAD-B3A24A79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9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8CA3-A03F-A511-650D-59FAD9C50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B7E61-5872-10FC-9532-42C24CA0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F4F8E-B9C9-A867-8AC1-D1972C83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8EF6D-5EA0-63DE-ECF3-09C59F0DA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FB79B-5EEE-00DD-515B-DBF73CAC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4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0E1B4-A594-C07C-65F8-8EEFAC74E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7C3B1-5EA8-739C-54EC-A91CEEE2E6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7D370-C744-EFC1-4DC5-451ED769F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FE31D-4B49-ABDF-2CA0-E27D477C7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FEA8C-9FC5-AC38-6A3C-D1EE1EFB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01709-AF28-47E0-E704-902335571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1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3A26D-72E3-D510-40E3-C7D636E4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C66D3-C87D-DEB1-3CE8-81EB0D6E8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6ED3D-38C3-3583-18DA-25B231AF0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E2B024-DF87-AA54-1363-1EC6D5CA0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000D9-C0FD-F44F-BE13-F73D1260F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531627-20F8-F38A-AF1D-1754DB2E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C38F71-DC49-ED2A-A100-483A6B315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6EF45A-BACD-B457-F0EC-3E6C449C3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4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93F62-76AF-9CF7-9115-1582ABD2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101F1B-2C7F-D91A-843B-0EF88AEEB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42650F-4157-E78E-DA90-3789B2ECC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CC9BFE-54B9-D0EF-BA9A-8782E5E4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6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BC1A29-5734-4223-DDF2-CA5D4E8AC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AE1559-FFC9-F3BA-AD92-81A830E1E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864FF-1DDF-F2CE-5960-55D5F0F6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1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EBED8-020A-7EB8-BE6B-4E4B654C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52C70-18EE-2A42-7C06-0F7056DB4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4D3D8-AE9B-C9B0-F296-595F458BC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E2DA2-E6F3-9089-93EC-AAAE0BB26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BEDEC-9C91-F1DE-2ECA-51D60BD44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4D547-E0B9-1EEC-51BF-B391FA0FA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4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2781D-6061-5B3A-5FA0-22D07A36B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614F41-FE40-15B3-7AB4-8682DD9CB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4C334-8DEA-7D1A-7EAD-0E2E53BE0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5462A-03C9-7F94-D8BF-AA2F55B4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0070B-F752-C362-D157-1888AC7B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131CF-3B9C-7E55-356A-C2BBE14E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6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60BBD-4E46-12F4-D06C-86AB79216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3FF12-3A71-F6EE-AB94-D715BFFCE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3BE87-7DB4-D7A2-CFAF-ED8821D52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782388-806D-40F1-BF85-2B9CEB43A1AF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3CAFC-DC6E-5408-AD0E-D5D017F2C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1DECA-3EF9-1B6F-F47B-8631615EF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1378EB-2635-44A1-9320-400369B25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26</a:t>
            </a: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01</a:t>
            </a: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.2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6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98DC9-1242-7173-D9BC-11D2718BC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 за месяц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F574D5-BA3F-07E1-77C9-B1F1F8603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Сдана большая часть сессии</a:t>
            </a:r>
          </a:p>
          <a:p>
            <a:r>
              <a:rPr lang="ru-RU" dirty="0"/>
              <a:t>Подготовка к остальным предметам сессии</a:t>
            </a:r>
          </a:p>
          <a:p>
            <a:r>
              <a:rPr lang="ru-RU" dirty="0"/>
              <a:t>Немного работы по Научной Платформе</a:t>
            </a:r>
          </a:p>
          <a:p>
            <a:r>
              <a:rPr lang="ru-RU" dirty="0"/>
              <a:t>Отметил Новый Год</a:t>
            </a:r>
          </a:p>
          <a:p>
            <a:r>
              <a:rPr lang="ru-RU" dirty="0"/>
              <a:t>Помогал родителям с </a:t>
            </a:r>
            <a:r>
              <a:rPr lang="ru-RU"/>
              <a:t>ремонтом установок ГНБ</a:t>
            </a:r>
            <a:endParaRPr lang="ru-RU" dirty="0"/>
          </a:p>
          <a:p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02B8E-17C2-D309-AE4B-700B0EF492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9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 txBox="1">
            <a:spLocks noGrp="1"/>
          </p:cNvSpPr>
          <p:nvPr>
            <p:ph type="sldNum" idx="12"/>
          </p:nvPr>
        </p:nvSpPr>
        <p:spPr>
          <a:xfrm>
            <a:off x="8890519" y="604476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3</a:t>
            </a:fld>
            <a:endParaRPr/>
          </a:p>
        </p:txBody>
      </p:sp>
      <p:sp>
        <p:nvSpPr>
          <p:cNvPr id="155" name="Google Shape;155;p20"/>
          <p:cNvSpPr txBox="1"/>
          <p:nvPr/>
        </p:nvSpPr>
        <p:spPr>
          <a:xfrm>
            <a:off x="922283" y="1537138"/>
            <a:ext cx="9449317" cy="3542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6148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68"/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Сдать оставшиеся зачеты и экзамен</a:t>
            </a:r>
          </a:p>
          <a:p>
            <a:pPr marL="457200" marR="0" lvl="0" indent="-46148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68"/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Продолжить полноценную работу над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FPGA </a:t>
            </a:r>
            <a:r>
              <a:rPr lang="ru-RU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прошивкой для Научной Платформы</a:t>
            </a:r>
          </a:p>
          <a:p>
            <a:pPr marL="457200" marR="0" lvl="0" indent="-46148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68"/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Обсудить планы на полгода с коллегами отдела электроники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endParaRPr sz="3667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endParaRPr sz="3667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66635A-A8BE-F5C3-E272-27C2441EF0C4}"/>
              </a:ext>
            </a:extLst>
          </p:cNvPr>
          <p:cNvSpPr txBox="1">
            <a:spLocks/>
          </p:cNvSpPr>
          <p:nvPr/>
        </p:nvSpPr>
        <p:spPr>
          <a:xfrm>
            <a:off x="1820400" y="338962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План на две недели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8C1F2-D425-7BDE-B1A1-2EA699DF44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F18D73-3FD8-B72E-25D5-141F6AC10B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33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66</Words>
  <Application>Microsoft Office PowerPoint</Application>
  <PresentationFormat>Widescreen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 за месяц</vt:lpstr>
      <vt:lpstr>PowerPoint Presentation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9</cp:revision>
  <dcterms:created xsi:type="dcterms:W3CDTF">2025-09-07T10:11:42Z</dcterms:created>
  <dcterms:modified xsi:type="dcterms:W3CDTF">2026-01-26T10:45:50Z</dcterms:modified>
</cp:coreProperties>
</file>