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7346EF37-0F9A-48A0-B997-3EA52A679869}">
          <p14:sldIdLst>
            <p14:sldId id="256"/>
            <p14:sldId id="257"/>
            <p14:sldId id="25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2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58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D54D61-5C4A-48FE-BA28-CCD01C3F8E66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88DEB1-4E29-4606-9691-F99C2EFB6F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3359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A241F574-052E-40CC-B317-5807F1B5F1CE}" type="datetime1">
              <a:rPr lang="ru-RU" smtClean="0"/>
              <a:t>26.01.2026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217549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F587E-2D19-4765-BF70-600121CFF54A}" type="datetime1">
              <a:rPr lang="ru-RU" smtClean="0"/>
              <a:t>26.01.2026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4572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BC4EF-0044-4468-872C-9D5DE5405576}" type="datetime1">
              <a:rPr lang="ru-RU" smtClean="0"/>
              <a:t>26.01.2026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9000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CDA96-B685-40F9-8293-E78FADFA2E41}" type="datetime1">
              <a:rPr lang="ru-RU" smtClean="0"/>
              <a:t>26.01.2026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3834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BF086-0AA5-4D49-8393-D79F034D1465}" type="datetime1">
              <a:rPr lang="ru-RU" smtClean="0"/>
              <a:t>26.01.2026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27424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1C1E-36A3-4A55-B0BC-DCED5DE73CC7}" type="datetime1">
              <a:rPr lang="ru-RU" smtClean="0"/>
              <a:t>26.01.2026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537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16B06-3426-4D0B-9E5A-966248CDE8B3}" type="datetime1">
              <a:rPr lang="ru-RU" smtClean="0"/>
              <a:t>26.01.2026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1370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8945A-F322-4936-A30D-1BD06321D97F}" type="datetime1">
              <a:rPr lang="ru-RU" smtClean="0"/>
              <a:t>26.01.2026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0560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4C2DB-4711-4BD3-BE5F-092A30F8663E}" type="datetime1">
              <a:rPr lang="ru-RU" smtClean="0"/>
              <a:t>26.01.2026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9543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C25E5-599A-43F4-9E6A-8D226EFAB1BA}" type="datetime1">
              <a:rPr lang="ru-RU" smtClean="0"/>
              <a:t>26.01.2026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3459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4DA3D-7798-4006-9939-19A5E6CA6E58}" type="datetime1">
              <a:rPr lang="ru-RU" smtClean="0"/>
              <a:t>26.01.2026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816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3669F19F-EA7F-434E-8C63-CEFD9FE45A5C}" type="datetime1">
              <a:rPr lang="ru-RU" smtClean="0"/>
              <a:t>26.01.2026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1743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ru-RU" dirty="0" smtClean="0"/>
              <a:t>Отчёт на</a:t>
            </a:r>
            <a:r>
              <a:rPr lang="en-US" dirty="0" smtClean="0"/>
              <a:t> </a:t>
            </a:r>
            <a:r>
              <a:rPr lang="en-US" dirty="0" smtClean="0"/>
              <a:t>26</a:t>
            </a:r>
            <a:r>
              <a:rPr lang="ru-RU" dirty="0" smtClean="0"/>
              <a:t>.</a:t>
            </a:r>
            <a:r>
              <a:rPr lang="en-US" dirty="0" smtClean="0"/>
              <a:t>01.</a:t>
            </a:r>
            <a:r>
              <a:rPr lang="ru-RU" dirty="0" smtClean="0"/>
              <a:t>2</a:t>
            </a:r>
            <a:r>
              <a:rPr lang="en-US" dirty="0" smtClean="0"/>
              <a:t>6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8250" y="4800600"/>
            <a:ext cx="9418320" cy="1691640"/>
          </a:xfrm>
        </p:spPr>
        <p:txBody>
          <a:bodyPr/>
          <a:lstStyle/>
          <a:p>
            <a:pPr algn="r"/>
            <a:r>
              <a:rPr lang="ru-RU" dirty="0" smtClean="0"/>
              <a:t>Плетнёв Никита</a:t>
            </a:r>
            <a:endParaRPr lang="en-US" dirty="0" smtClean="0"/>
          </a:p>
          <a:p>
            <a:pPr algn="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23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Начало работы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понять</a:t>
            </a:r>
            <a:r>
              <a:rPr lang="ru-RU" dirty="0"/>
              <a:t>, какие BDT-переменные действительно полезны, а какие создают лишнюю систематическую нестабильность, и подготовить альтернативные наборы переменных</a:t>
            </a:r>
            <a:r>
              <a:rPr lang="ru-RU" dirty="0" smtClean="0"/>
              <a:t>.</a:t>
            </a:r>
            <a:br>
              <a:rPr lang="ru-RU" dirty="0" smtClean="0"/>
            </a:b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С сегодняшнего дня начну </a:t>
            </a:r>
            <a:r>
              <a:rPr lang="ru-RU" smtClean="0"/>
              <a:t>этим заниматься.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EE9B459-7F41-4C4C-AFC7-A867E22538EA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3623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 каникулах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Курсовая </a:t>
            </a:r>
          </a:p>
          <a:p>
            <a:pPr marL="0" indent="0">
              <a:buNone/>
            </a:pPr>
            <a:r>
              <a:rPr lang="ru-RU" dirty="0" smtClean="0"/>
              <a:t>Посчитано ожидаемое количество событий </a:t>
            </a:r>
          </a:p>
          <a:p>
            <a:pPr marL="0" indent="0">
              <a:buNone/>
            </a:pPr>
            <a:r>
              <a:rPr lang="en-US" dirty="0"/>
              <a:t>sigma=4*pi*alpha^2/(</a:t>
            </a:r>
            <a:r>
              <a:rPr lang="en-US" dirty="0" smtClean="0"/>
              <a:t>3*s)</a:t>
            </a:r>
            <a:r>
              <a:rPr lang="ru-RU" dirty="0" smtClean="0"/>
              <a:t>, где</a:t>
            </a:r>
            <a:r>
              <a:rPr lang="en-US" dirty="0" smtClean="0"/>
              <a:t> </a:t>
            </a:r>
            <a:r>
              <a:rPr lang="en-US" dirty="0"/>
              <a:t>s=(2*E_{beam})^</a:t>
            </a:r>
            <a:r>
              <a:rPr lang="en-US" dirty="0" smtClean="0"/>
              <a:t>2, </a:t>
            </a:r>
            <a:r>
              <a:rPr lang="en-US" dirty="0"/>
              <a:t>alpha=e^2/(</a:t>
            </a:r>
            <a:r>
              <a:rPr lang="en-US" dirty="0" err="1"/>
              <a:t>hc</a:t>
            </a:r>
            <a:r>
              <a:rPr lang="en-US" dirty="0" smtClean="0"/>
              <a:t>)</a:t>
            </a:r>
            <a:endParaRPr lang="ru-RU" dirty="0" smtClean="0"/>
          </a:p>
          <a:p>
            <a:pPr marL="0" indent="0">
              <a:buNone/>
            </a:pPr>
            <a:r>
              <a:rPr lang="en-US" dirty="0" err="1" smtClean="0"/>
              <a:t>L_int</a:t>
            </a:r>
            <a:r>
              <a:rPr lang="en-US" dirty="0" smtClean="0"/>
              <a:t> = 5386 </a:t>
            </a:r>
            <a:r>
              <a:rPr lang="en-US" dirty="0" err="1" smtClean="0"/>
              <a:t>nb</a:t>
            </a:r>
            <a:r>
              <a:rPr lang="en-US" dirty="0" smtClean="0"/>
              <a:t>^(-1) </a:t>
            </a:r>
            <a:r>
              <a:rPr lang="ru-RU" dirty="0" smtClean="0"/>
              <a:t>интегральная светимость, при энергии </a:t>
            </a:r>
            <a:r>
              <a:rPr lang="en-US" dirty="0" err="1" smtClean="0"/>
              <a:t>E_beam</a:t>
            </a:r>
            <a:r>
              <a:rPr lang="en-US" dirty="0" smtClean="0"/>
              <a:t>=0.</a:t>
            </a:r>
            <a:r>
              <a:rPr lang="ru-RU" dirty="0" smtClean="0"/>
              <a:t>9ГэВ. Получилось около 144 событий </a:t>
            </a:r>
          </a:p>
          <a:p>
            <a:pPr marL="0" indent="0">
              <a:buNone/>
            </a:pPr>
            <a:r>
              <a:rPr lang="ru-RU" dirty="0" smtClean="0"/>
              <a:t>Так же довёл до ума критерии отбора.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EE9B459-7F41-4C4C-AFC7-A867E22538EA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4192443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Вид</Template>
  <TotalTime>4084</TotalTime>
  <Words>85</Words>
  <Application>Microsoft Office PowerPoint</Application>
  <PresentationFormat>Широкоэкранный</PresentationFormat>
  <Paragraphs>13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Calibri</vt:lpstr>
      <vt:lpstr>Century Schoolbook</vt:lpstr>
      <vt:lpstr>Wingdings 2</vt:lpstr>
      <vt:lpstr>View</vt:lpstr>
      <vt:lpstr>Отчёт на 26.01.26</vt:lpstr>
      <vt:lpstr>Начало работы</vt:lpstr>
      <vt:lpstr>На каникулах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Отчёт </dc:title>
  <dc:creator>Плетнёв Никита</dc:creator>
  <cp:lastModifiedBy>Плетнёв Никита</cp:lastModifiedBy>
  <cp:revision>164</cp:revision>
  <dcterms:created xsi:type="dcterms:W3CDTF">2024-10-28T05:49:10Z</dcterms:created>
  <dcterms:modified xsi:type="dcterms:W3CDTF">2026-01-26T10:15:53Z</dcterms:modified>
</cp:coreProperties>
</file>