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97" r:id="rId3"/>
    <p:sldId id="298" r:id="rId4"/>
    <p:sldId id="29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039"/>
    <a:srgbClr val="030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7" autoAdjust="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21B8-F9CF-4823-845B-DF35620B799C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0ABA2-80B2-4D0B-8C76-43DAED0AB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709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739B7-CBA9-4A70-A450-805A20B04489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63571-85DC-4F7A-9955-A3EAE8183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07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25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8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739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82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69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81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07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02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4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44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AD4AE-FB64-4260-962F-457722BCD3BB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7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1001" y="1960246"/>
            <a:ext cx="8889999" cy="1727345"/>
          </a:xfrm>
        </p:spPr>
        <p:txBody>
          <a:bodyPr>
            <a:normAutofit/>
          </a:bodyPr>
          <a:lstStyle/>
          <a:p>
            <a:r>
              <a:rPr lang="ru-RU" sz="5400" b="1" u="sng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Rawline" panose="00000500000000000000" pitchFamily="2" charset="-52"/>
              </a:rPr>
              <a:t>Отчет о проделанной работе</a:t>
            </a:r>
            <a:endParaRPr lang="ru-RU" sz="11500" b="1" u="sng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Rawline" panose="000005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317">
            <a:off x="362391" y="4191542"/>
            <a:ext cx="2270612" cy="22620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626591" y="4137891"/>
            <a:ext cx="6938818" cy="1184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15.12.2025-26.01.2026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5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</a:rPr>
              <a:t>Если вкратце...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368366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Встретил Новый год (еле еле вышел из салатной комы)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Сдал КЭД, готовлюсь к КТП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Минорные рабочие задачи делал, но весь фокус на сессию сейчас.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endParaRPr lang="ru-RU" i="1" dirty="0" smtClean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3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</a:rPr>
              <a:t>Планы: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082175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Все сдать и с чистой совестью отправиться жоска отдыхать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Предварительно просвети две встречи по семинарам и курсам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С нового семестра с новыми силами в научку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Ревизия по статусам статей, первый семинар (но это уже все после каникул)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888981"/>
            <a:ext cx="10667999" cy="2387600"/>
          </a:xfrm>
        </p:spPr>
        <p:txBody>
          <a:bodyPr anchor="ctr">
            <a:normAutofit/>
          </a:bodyPr>
          <a:lstStyle/>
          <a:p>
            <a:r>
              <a:rPr lang="ru-RU" sz="6600" b="1" u="sng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Rawline" panose="00000500000000000000" pitchFamily="2" charset="-52"/>
              </a:rPr>
              <a:t>До встречи, коллеги!</a:t>
            </a:r>
            <a:endParaRPr lang="ru-RU" sz="16600" b="1" u="sng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Rawline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317">
            <a:off x="362391" y="4191542"/>
            <a:ext cx="2270612" cy="226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9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Rawline Black"/>
        <a:ea typeface=""/>
        <a:cs typeface=""/>
      </a:majorFont>
      <a:minorFont>
        <a:latin typeface="Rawlin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498</TotalTime>
  <Words>84</Words>
  <Application>Microsoft Office PowerPoint</Application>
  <PresentationFormat>Широкоэкранный</PresentationFormat>
  <Paragraphs>12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Rawline</vt:lpstr>
      <vt:lpstr>Rawline Black</vt:lpstr>
      <vt:lpstr>Тема Office</vt:lpstr>
      <vt:lpstr>Отчет о проделанной работе</vt:lpstr>
      <vt:lpstr>Если вкратце...</vt:lpstr>
      <vt:lpstr>Планы:</vt:lpstr>
      <vt:lpstr>До встречи, коллеги!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Ежегодная встреча для первокурсников: Знакомство  с Физическим факультетом</dc:title>
  <dc:creator>NIKITA</dc:creator>
  <cp:lastModifiedBy>NIKITA</cp:lastModifiedBy>
  <cp:revision>53</cp:revision>
  <dcterms:created xsi:type="dcterms:W3CDTF">2025-08-29T10:26:21Z</dcterms:created>
  <dcterms:modified xsi:type="dcterms:W3CDTF">2026-01-25T14:17:15Z</dcterms:modified>
</cp:coreProperties>
</file>