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Oswald Light"/>
      <p:regular r:id="rId9"/>
      <p:bold r:id="rId10"/>
    </p:embeddedFont>
    <p:embeddedFont>
      <p:font typeface="Oswal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Oswald-regular.fntdata"/><Relationship Id="rId10" Type="http://schemas.openxmlformats.org/officeDocument/2006/relationships/font" Target="fonts/OswaldLight-bold.fntdata"/><Relationship Id="rId12" Type="http://schemas.openxmlformats.org/officeDocument/2006/relationships/font" Target="fonts/Oswald-bold.fntdata"/><Relationship Id="rId9" Type="http://schemas.openxmlformats.org/officeDocument/2006/relationships/font" Target="fonts/Oswald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1417082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b1417082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b14170823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b14170823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b14170823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b14170823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ВЭПП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5328" y="2487388"/>
            <a:ext cx="5593325" cy="23559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-3625"/>
            <a:ext cx="85206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ИЯФ Новосибирск</a:t>
            </a:r>
            <a:endParaRPr b="1" sz="240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 flipH="1" rot="10800000">
            <a:off x="82575" y="493850"/>
            <a:ext cx="4262100" cy="32700"/>
          </a:xfrm>
          <a:prstGeom prst="straightConnector1">
            <a:avLst/>
          </a:prstGeom>
          <a:noFill/>
          <a:ln cap="flat" cmpd="sng" w="28575">
            <a:solidFill>
              <a:srgbClr val="1C458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7" name="Google Shape;57;p13"/>
          <p:cNvSpPr/>
          <p:nvPr/>
        </p:nvSpPr>
        <p:spPr>
          <a:xfrm>
            <a:off x="82575" y="4860375"/>
            <a:ext cx="9004200" cy="236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                                                                                                                    18-12-2025                                                                                                       1</a:t>
            </a:r>
            <a:endParaRPr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58" name="Google Shape;58;p13" title="ИЯФ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050" y="620688"/>
            <a:ext cx="2821175" cy="182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526000" y="526550"/>
            <a:ext cx="5252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Институт ядерной физики имени Г. И. Будкера СО РАН</a:t>
            </a:r>
            <a:endParaRPr sz="1200">
              <a:solidFill>
                <a:srgbClr val="23232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232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3232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Комплекс электрон-позитронных коллайдеров ВЭПП-4 и ВЭПП-2000</a:t>
            </a:r>
            <a:endParaRPr>
              <a:solidFill>
                <a:srgbClr val="23232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232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3232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Детекторы</a:t>
            </a:r>
            <a:r>
              <a:rPr lang="ru"/>
              <a:t> КЕДР, КМД-3 и СНД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Академгородок, Новосибирск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0" y="-3625"/>
            <a:ext cx="85206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ИЯФ 2025</a:t>
            </a:r>
            <a:endParaRPr b="1" sz="240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5" name="Google Shape;65;p14"/>
          <p:cNvCxnSpPr/>
          <p:nvPr/>
        </p:nvCxnSpPr>
        <p:spPr>
          <a:xfrm flipH="1" rot="10800000">
            <a:off x="82575" y="493850"/>
            <a:ext cx="4262100" cy="32700"/>
          </a:xfrm>
          <a:prstGeom prst="straightConnector1">
            <a:avLst/>
          </a:prstGeom>
          <a:noFill/>
          <a:ln cap="flat" cmpd="sng" w="28575">
            <a:solidFill>
              <a:srgbClr val="1C458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6" name="Google Shape;66;p14"/>
          <p:cNvSpPr/>
          <p:nvPr/>
        </p:nvSpPr>
        <p:spPr>
          <a:xfrm>
            <a:off x="82575" y="4860375"/>
            <a:ext cx="9004200" cy="236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                                                                                                                    18-12-2025                                                                                                       2</a:t>
            </a:r>
            <a:endParaRPr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778425" y="677100"/>
            <a:ext cx="2870400" cy="73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Зимняя стажировка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(неделя)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047725" y="677100"/>
            <a:ext cx="2870400" cy="73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Летняя</a:t>
            </a:r>
            <a:r>
              <a:rPr lang="ru" sz="1800">
                <a:solidFill>
                  <a:schemeClr val="dk2"/>
                </a:solidFill>
              </a:rPr>
              <a:t> стажировка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(месяц)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9" name="Google Shape;69;p14" title="Петрова_cropped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250" y="1580375"/>
            <a:ext cx="579600" cy="5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 title="Жидков_croppe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9225" y="1580373"/>
            <a:ext cx="579599" cy="57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 title="Плтнев_croppe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7200" y="1580375"/>
            <a:ext cx="579599" cy="57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 title="Агафанов_cropped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1250" y="2206238"/>
            <a:ext cx="579600" cy="5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 title="Полищук_cropped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7198" y="2206250"/>
            <a:ext cx="579600" cy="5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 title="Акимов_cropped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9226" y="2206251"/>
            <a:ext cx="579601" cy="57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 title="Плтнев_croppe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9900" y="1580375"/>
            <a:ext cx="579599" cy="57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 title="Агафанов_cropped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6900" y="1580363"/>
            <a:ext cx="579600" cy="5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82575" y="2832125"/>
            <a:ext cx="4489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Разработка цифровых схем для систем сбора данных в экспериментах на ускорителях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Проектирование и оптимизация интерфейсов передачи данных между системами сбора и анализа данных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Исследование фоновых процессов и их влияния на результаты экспериментов на ускорителях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Изучение инструментов анализа данных экспериментов на ускорителях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Визуализация и интерпретация данных экспериментов на ускорителях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Разработка алгоритмов для реконструкции треков частиц в экспериментах на ускорителях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821475" y="2832125"/>
            <a:ext cx="4262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Исследование фоновых процессов и их влияния на результаты экспериментов на ускорителях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ru" sz="1000">
                <a:solidFill>
                  <a:schemeClr val="dk1"/>
                </a:solidFill>
              </a:rPr>
              <a:t>Изучение инструментов анализа данных экспериментов на ускорителях</a:t>
            </a: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/>
        </p:nvSpPr>
        <p:spPr>
          <a:xfrm>
            <a:off x="0" y="-3625"/>
            <a:ext cx="85206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ИЯФ 2026</a:t>
            </a:r>
            <a:endParaRPr b="1" sz="2400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84" name="Google Shape;84;p15"/>
          <p:cNvCxnSpPr/>
          <p:nvPr/>
        </p:nvCxnSpPr>
        <p:spPr>
          <a:xfrm flipH="1" rot="10800000">
            <a:off x="82575" y="493850"/>
            <a:ext cx="4262100" cy="32700"/>
          </a:xfrm>
          <a:prstGeom prst="straightConnector1">
            <a:avLst/>
          </a:prstGeom>
          <a:noFill/>
          <a:ln cap="flat" cmpd="sng" w="28575">
            <a:solidFill>
              <a:srgbClr val="1C458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85" name="Google Shape;85;p15"/>
          <p:cNvSpPr/>
          <p:nvPr/>
        </p:nvSpPr>
        <p:spPr>
          <a:xfrm>
            <a:off x="82575" y="4860375"/>
            <a:ext cx="9004200" cy="236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                                                                                                                    18-12-2025                                                                                                       2</a:t>
            </a:r>
            <a:endParaRPr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778425" y="1026600"/>
            <a:ext cx="2870400" cy="46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Образование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5047725" y="1026600"/>
            <a:ext cx="2870400" cy="46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Наука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778425" y="1765500"/>
            <a:ext cx="2870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курс Цифровой исследователь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(январь - февраль)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047725" y="2781600"/>
            <a:ext cx="2870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</a:rPr>
              <a:t>руководство научными проектами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778425" y="2781600"/>
            <a:ext cx="2870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стажировки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(лето - осень)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5047725" y="1765500"/>
            <a:ext cx="2870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актуальные задачи по анализу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