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82" r:id="rId3"/>
    <p:sldId id="374" r:id="rId4"/>
    <p:sldId id="384" r:id="rId5"/>
    <p:sldId id="385" r:id="rId6"/>
    <p:sldId id="387" r:id="rId7"/>
    <p:sldId id="388" r:id="rId8"/>
    <p:sldId id="283" r:id="rId9"/>
    <p:sldId id="368" r:id="rId10"/>
    <p:sldId id="381" r:id="rId11"/>
    <p:sldId id="382" r:id="rId12"/>
    <p:sldId id="389" r:id="rId13"/>
    <p:sldId id="383" r:id="rId14"/>
    <p:sldId id="386" r:id="rId15"/>
    <p:sldId id="371" r:id="rId16"/>
    <p:sldId id="372" r:id="rId17"/>
    <p:sldId id="342" r:id="rId18"/>
    <p:sldId id="34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0A1D4CA8-293C-4B58-9BF6-606F77F5FD4C}">
          <p14:sldIdLst>
            <p14:sldId id="256"/>
          </p14:sldIdLst>
        </p14:section>
        <p14:section name="Block A" id="{1F93E336-914C-48EE-AA7A-8F63D70E79DD}">
          <p14:sldIdLst>
            <p14:sldId id="282"/>
            <p14:sldId id="374"/>
            <p14:sldId id="384"/>
            <p14:sldId id="385"/>
            <p14:sldId id="387"/>
            <p14:sldId id="388"/>
          </p14:sldIdLst>
        </p14:section>
        <p14:section name="Block B" id="{C46D10B7-F744-4B8C-ACDB-71DB818AE2FB}">
          <p14:sldIdLst>
            <p14:sldId id="283"/>
            <p14:sldId id="368"/>
            <p14:sldId id="381"/>
            <p14:sldId id="382"/>
            <p14:sldId id="389"/>
            <p14:sldId id="383"/>
            <p14:sldId id="386"/>
            <p14:sldId id="371"/>
          </p14:sldIdLst>
        </p14:section>
        <p14:section name="Conclusion" id="{D28F1E1E-906D-48DC-91A3-14B16096707E}">
          <p14:sldIdLst>
            <p14:sldId id="372"/>
            <p14:sldId id="342"/>
            <p14:sldId id="34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4671093-5CAE-751A-BB27-A3DB89A1185A}" name="Матвей Вологжин" initials="MV" userId="4c8302d60a1852bc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FFFF"/>
    <a:srgbClr val="EB7101"/>
    <a:srgbClr val="262626"/>
    <a:srgbClr val="1E1E1E"/>
    <a:srgbClr val="FEFC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72542" autoAdjust="0"/>
  </p:normalViewPr>
  <p:slideViewPr>
    <p:cSldViewPr snapToGrid="0">
      <p:cViewPr varScale="1">
        <p:scale>
          <a:sx n="86" d="100"/>
          <a:sy n="86" d="100"/>
        </p:scale>
        <p:origin x="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2971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8/10/relationships/authors" Target="authors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Матвей Вологжин" userId="4c8302d60a1852bc" providerId="LiveId" clId="{1E3879BC-CB79-4F4E-B4C7-F5B5181D6E41}"/>
    <pc:docChg chg="undo custSel addSld delSld modSld modSection">
      <pc:chgData name="Матвей Вологжин" userId="4c8302d60a1852bc" providerId="LiveId" clId="{1E3879BC-CB79-4F4E-B4C7-F5B5181D6E41}" dt="2025-12-01T11:40:48.653" v="1089" actId="20577"/>
      <pc:docMkLst>
        <pc:docMk/>
      </pc:docMkLst>
      <pc:sldChg chg="modSp mod">
        <pc:chgData name="Матвей Вологжин" userId="4c8302d60a1852bc" providerId="LiveId" clId="{1E3879BC-CB79-4F4E-B4C7-F5B5181D6E41}" dt="2025-12-01T11:26:47.419" v="80" actId="20577"/>
        <pc:sldMkLst>
          <pc:docMk/>
          <pc:sldMk cId="624276385" sldId="256"/>
        </pc:sldMkLst>
        <pc:spChg chg="mod">
          <ac:chgData name="Матвей Вологжин" userId="4c8302d60a1852bc" providerId="LiveId" clId="{1E3879BC-CB79-4F4E-B4C7-F5B5181D6E41}" dt="2025-12-01T11:26:47.419" v="80" actId="20577"/>
          <ac:spMkLst>
            <pc:docMk/>
            <pc:sldMk cId="624276385" sldId="256"/>
            <ac:spMk id="4" creationId="{0B4C9D6A-5137-052B-4230-920EEDECFC18}"/>
          </ac:spMkLst>
        </pc:spChg>
        <pc:spChg chg="mod">
          <ac:chgData name="Матвей Вологжин" userId="4c8302d60a1852bc" providerId="LiveId" clId="{1E3879BC-CB79-4F4E-B4C7-F5B5181D6E41}" dt="2025-12-01T11:26:41.868" v="74" actId="20577"/>
          <ac:spMkLst>
            <pc:docMk/>
            <pc:sldMk cId="624276385" sldId="256"/>
            <ac:spMk id="1033" creationId="{E6899039-F29F-59CD-7235-4158A38F5FB0}"/>
          </ac:spMkLst>
        </pc:spChg>
      </pc:sldChg>
      <pc:sldChg chg="modSp mod">
        <pc:chgData name="Матвей Вологжин" userId="4c8302d60a1852bc" providerId="LiveId" clId="{1E3879BC-CB79-4F4E-B4C7-F5B5181D6E41}" dt="2025-12-01T11:35:19.775" v="417" actId="1035"/>
        <pc:sldMkLst>
          <pc:docMk/>
          <pc:sldMk cId="2120704067" sldId="368"/>
        </pc:sldMkLst>
        <pc:spChg chg="mod">
          <ac:chgData name="Матвей Вологжин" userId="4c8302d60a1852bc" providerId="LiveId" clId="{1E3879BC-CB79-4F4E-B4C7-F5B5181D6E41}" dt="2025-12-01T11:35:19.775" v="417" actId="1035"/>
          <ac:spMkLst>
            <pc:docMk/>
            <pc:sldMk cId="2120704067" sldId="368"/>
            <ac:spMk id="8" creationId="{5B7BFBA1-39EB-6398-8A54-09200BCC2ADF}"/>
          </ac:spMkLst>
        </pc:spChg>
        <pc:picChg chg="mod">
          <ac:chgData name="Матвей Вологжин" userId="4c8302d60a1852bc" providerId="LiveId" clId="{1E3879BC-CB79-4F4E-B4C7-F5B5181D6E41}" dt="2025-12-01T11:35:19.775" v="417" actId="1035"/>
          <ac:picMkLst>
            <pc:docMk/>
            <pc:sldMk cId="2120704067" sldId="368"/>
            <ac:picMk id="3" creationId="{4D3DAC3C-C863-7B5E-5719-1C0AAF7B84D4}"/>
          </ac:picMkLst>
        </pc:picChg>
      </pc:sldChg>
      <pc:sldChg chg="modSp mod">
        <pc:chgData name="Матвей Вологжин" userId="4c8302d60a1852bc" providerId="LiveId" clId="{1E3879BC-CB79-4F4E-B4C7-F5B5181D6E41}" dt="2025-12-01T11:40:48.653" v="1089" actId="20577"/>
        <pc:sldMkLst>
          <pc:docMk/>
          <pc:sldMk cId="1715285253" sldId="372"/>
        </pc:sldMkLst>
        <pc:spChg chg="mod">
          <ac:chgData name="Матвей Вологжин" userId="4c8302d60a1852bc" providerId="LiveId" clId="{1E3879BC-CB79-4F4E-B4C7-F5B5181D6E41}" dt="2025-12-01T11:40:40.650" v="1071"/>
          <ac:spMkLst>
            <pc:docMk/>
            <pc:sldMk cId="1715285253" sldId="372"/>
            <ac:spMk id="2" creationId="{1CD1C1ED-3B1D-9DE1-C8C8-9AC16623CB80}"/>
          </ac:spMkLst>
        </pc:spChg>
        <pc:spChg chg="mod">
          <ac:chgData name="Матвей Вологжин" userId="4c8302d60a1852bc" providerId="LiveId" clId="{1E3879BC-CB79-4F4E-B4C7-F5B5181D6E41}" dt="2025-12-01T11:40:48.653" v="1089" actId="20577"/>
          <ac:spMkLst>
            <pc:docMk/>
            <pc:sldMk cId="1715285253" sldId="372"/>
            <ac:spMk id="65" creationId="{590D8FDE-5A0A-8BEB-8FA3-90A4879A994D}"/>
          </ac:spMkLst>
        </pc:spChg>
      </pc:sldChg>
      <pc:sldChg chg="addSp delSp modSp mod">
        <pc:chgData name="Матвей Вологжин" userId="4c8302d60a1852bc" providerId="LiveId" clId="{1E3879BC-CB79-4F4E-B4C7-F5B5181D6E41}" dt="2025-12-01T11:35:58.157" v="461" actId="20577"/>
        <pc:sldMkLst>
          <pc:docMk/>
          <pc:sldMk cId="4185331514" sldId="374"/>
        </pc:sldMkLst>
        <pc:spChg chg="mod">
          <ac:chgData name="Матвей Вологжин" userId="4c8302d60a1852bc" providerId="LiveId" clId="{1E3879BC-CB79-4F4E-B4C7-F5B5181D6E41}" dt="2025-12-01T11:35:58.157" v="461" actId="20577"/>
          <ac:spMkLst>
            <pc:docMk/>
            <pc:sldMk cId="4185331514" sldId="374"/>
            <ac:spMk id="65" creationId="{44185C6A-BFF1-B05D-AE4E-DDB5D222EAA8}"/>
          </ac:spMkLst>
        </pc:spChg>
        <pc:picChg chg="add mod modCrop">
          <ac:chgData name="Матвей Вологжин" userId="4c8302d60a1852bc" providerId="LiveId" clId="{1E3879BC-CB79-4F4E-B4C7-F5B5181D6E41}" dt="2025-12-01T11:29:30.079" v="172" actId="1582"/>
          <ac:picMkLst>
            <pc:docMk/>
            <pc:sldMk cId="4185331514" sldId="374"/>
            <ac:picMk id="3" creationId="{16CB8F47-DC28-56F6-52B8-298D80912636}"/>
          </ac:picMkLst>
        </pc:picChg>
      </pc:sldChg>
      <pc:sldChg chg="modSp mod">
        <pc:chgData name="Матвей Вологжин" userId="4c8302d60a1852bc" providerId="LiveId" clId="{1E3879BC-CB79-4F4E-B4C7-F5B5181D6E41}" dt="2025-12-01T11:35:32.950" v="428" actId="1035"/>
        <pc:sldMkLst>
          <pc:docMk/>
          <pc:sldMk cId="3915088005" sldId="381"/>
        </pc:sldMkLst>
        <pc:spChg chg="mod">
          <ac:chgData name="Матвей Вологжин" userId="4c8302d60a1852bc" providerId="LiveId" clId="{1E3879BC-CB79-4F4E-B4C7-F5B5181D6E41}" dt="2025-12-01T11:35:32.950" v="428" actId="1035"/>
          <ac:spMkLst>
            <pc:docMk/>
            <pc:sldMk cId="3915088005" sldId="381"/>
            <ac:spMk id="6" creationId="{C2B323D3-7783-DEA6-C1EC-70B5DD6DF939}"/>
          </ac:spMkLst>
        </pc:spChg>
      </pc:sldChg>
      <pc:sldChg chg="addSp modSp add mod">
        <pc:chgData name="Матвей Вологжин" userId="4c8302d60a1852bc" providerId="LiveId" clId="{1E3879BC-CB79-4F4E-B4C7-F5B5181D6E41}" dt="2025-12-01T11:29:49.403" v="178"/>
        <pc:sldMkLst>
          <pc:docMk/>
          <pc:sldMk cId="1532508352" sldId="384"/>
        </pc:sldMkLst>
        <pc:picChg chg="mod">
          <ac:chgData name="Матвей Вологжин" userId="4c8302d60a1852bc" providerId="LiveId" clId="{1E3879BC-CB79-4F4E-B4C7-F5B5181D6E41}" dt="2025-12-01T11:29:47.345" v="175" actId="14826"/>
          <ac:picMkLst>
            <pc:docMk/>
            <pc:sldMk cId="1532508352" sldId="384"/>
            <ac:picMk id="3" creationId="{C5AEB53B-98B8-76FD-4744-4E2C6B0A1130}"/>
          </ac:picMkLst>
        </pc:picChg>
      </pc:sldChg>
      <pc:sldChg chg="addSp modSp add mod">
        <pc:chgData name="Матвей Вологжин" userId="4c8302d60a1852bc" providerId="LiveId" clId="{1E3879BC-CB79-4F4E-B4C7-F5B5181D6E41}" dt="2025-12-01T11:33:47.650" v="267" actId="1038"/>
        <pc:sldMkLst>
          <pc:docMk/>
          <pc:sldMk cId="2510324044" sldId="385"/>
        </pc:sldMkLst>
        <pc:picChg chg="mod">
          <ac:chgData name="Матвей Вологжин" userId="4c8302d60a1852bc" providerId="LiveId" clId="{1E3879BC-CB79-4F4E-B4C7-F5B5181D6E41}" dt="2025-12-01T11:33:47.650" v="267" actId="1038"/>
          <ac:picMkLst>
            <pc:docMk/>
            <pc:sldMk cId="2510324044" sldId="385"/>
            <ac:picMk id="3" creationId="{B7A82627-A5E9-347C-A3DC-6C39E0F2B56C}"/>
          </ac:picMkLst>
        </pc:picChg>
        <pc:picChg chg="add mod">
          <ac:chgData name="Матвей Вологжин" userId="4c8302d60a1852bc" providerId="LiveId" clId="{1E3879BC-CB79-4F4E-B4C7-F5B5181D6E41}" dt="2025-12-01T11:33:47.650" v="267" actId="1038"/>
          <ac:picMkLst>
            <pc:docMk/>
            <pc:sldMk cId="2510324044" sldId="385"/>
            <ac:picMk id="5" creationId="{0FA08B85-A551-D824-1326-E2CBDD9860D6}"/>
          </ac:picMkLst>
        </pc:picChg>
        <pc:picChg chg="add mod">
          <ac:chgData name="Матвей Вологжин" userId="4c8302d60a1852bc" providerId="LiveId" clId="{1E3879BC-CB79-4F4E-B4C7-F5B5181D6E41}" dt="2025-12-01T11:33:47.650" v="267" actId="1038"/>
          <ac:picMkLst>
            <pc:docMk/>
            <pc:sldMk cId="2510324044" sldId="385"/>
            <ac:picMk id="8" creationId="{3F08EE90-23BB-9E2C-B9BF-576613639233}"/>
          </ac:picMkLst>
        </pc:picChg>
        <pc:picChg chg="add mod">
          <ac:chgData name="Матвей Вологжин" userId="4c8302d60a1852bc" providerId="LiveId" clId="{1E3879BC-CB79-4F4E-B4C7-F5B5181D6E41}" dt="2025-12-01T11:33:47.650" v="267" actId="1038"/>
          <ac:picMkLst>
            <pc:docMk/>
            <pc:sldMk cId="2510324044" sldId="385"/>
            <ac:picMk id="9" creationId="{490CF151-27F9-3310-3FFF-FDED4FB7AD73}"/>
          </ac:picMkLst>
        </pc:picChg>
        <pc:picChg chg="add mod">
          <ac:chgData name="Матвей Вологжин" userId="4c8302d60a1852bc" providerId="LiveId" clId="{1E3879BC-CB79-4F4E-B4C7-F5B5181D6E41}" dt="2025-12-01T11:33:47.650" v="267" actId="1038"/>
          <ac:picMkLst>
            <pc:docMk/>
            <pc:sldMk cId="2510324044" sldId="385"/>
            <ac:picMk id="11" creationId="{4BC7EF36-1E52-AE74-3DAD-3248C94F89DD}"/>
          </ac:picMkLst>
        </pc:picChg>
        <pc:picChg chg="add mod">
          <ac:chgData name="Матвей Вологжин" userId="4c8302d60a1852bc" providerId="LiveId" clId="{1E3879BC-CB79-4F4E-B4C7-F5B5181D6E41}" dt="2025-12-01T11:33:47.650" v="267" actId="1038"/>
          <ac:picMkLst>
            <pc:docMk/>
            <pc:sldMk cId="2510324044" sldId="385"/>
            <ac:picMk id="12" creationId="{34B9AD33-A857-8A46-1F97-D9C6A09B27E9}"/>
          </ac:picMkLst>
        </pc:picChg>
      </pc:sldChg>
    </pc:docChg>
  </pc:docChgLst>
  <pc:docChgLst>
    <pc:chgData name="Matthew Vologzhin" userId="4c8302d60a1852bc" providerId="LiveId" clId="{1E3879BC-CB79-4F4E-B4C7-F5B5181D6E41}"/>
    <pc:docChg chg="undo custSel addSld delSld modSld sldOrd modSection">
      <pc:chgData name="Matthew Vologzhin" userId="4c8302d60a1852bc" providerId="LiveId" clId="{1E3879BC-CB79-4F4E-B4C7-F5B5181D6E41}" dt="2025-12-16T13:01:47.864" v="5374"/>
      <pc:docMkLst>
        <pc:docMk/>
      </pc:docMkLst>
      <pc:sldChg chg="modSp mod">
        <pc:chgData name="Matthew Vologzhin" userId="4c8302d60a1852bc" providerId="LiveId" clId="{1E3879BC-CB79-4F4E-B4C7-F5B5181D6E41}" dt="2025-12-16T12:17:41.816" v="4571" actId="20577"/>
        <pc:sldMkLst>
          <pc:docMk/>
          <pc:sldMk cId="624276385" sldId="256"/>
        </pc:sldMkLst>
        <pc:spChg chg="mod">
          <ac:chgData name="Matthew Vologzhin" userId="4c8302d60a1852bc" providerId="LiveId" clId="{1E3879BC-CB79-4F4E-B4C7-F5B5181D6E41}" dt="2025-12-16T12:17:41.816" v="4571" actId="20577"/>
          <ac:spMkLst>
            <pc:docMk/>
            <pc:sldMk cId="624276385" sldId="256"/>
            <ac:spMk id="4" creationId="{0B4C9D6A-5137-052B-4230-920EEDECFC18}"/>
          </ac:spMkLst>
        </pc:spChg>
        <pc:spChg chg="mod">
          <ac:chgData name="Matthew Vologzhin" userId="4c8302d60a1852bc" providerId="LiveId" clId="{1E3879BC-CB79-4F4E-B4C7-F5B5181D6E41}" dt="2025-12-16T12:17:37.424" v="4567" actId="20577"/>
          <ac:spMkLst>
            <pc:docMk/>
            <pc:sldMk cId="624276385" sldId="256"/>
            <ac:spMk id="1033" creationId="{E6899039-F29F-59CD-7235-4158A38F5FB0}"/>
          </ac:spMkLst>
        </pc:spChg>
      </pc:sldChg>
      <pc:sldChg chg="addSp modSp mod">
        <pc:chgData name="Matthew Vologzhin" userId="4c8302d60a1852bc" providerId="LiveId" clId="{1E3879BC-CB79-4F4E-B4C7-F5B5181D6E41}" dt="2025-12-16T12:32:01.826" v="5093" actId="1582"/>
        <pc:sldMkLst>
          <pc:docMk/>
          <pc:sldMk cId="3162007494" sldId="343"/>
        </pc:sldMkLst>
        <pc:spChg chg="mod">
          <ac:chgData name="Matthew Vologzhin" userId="4c8302d60a1852bc" providerId="LiveId" clId="{1E3879BC-CB79-4F4E-B4C7-F5B5181D6E41}" dt="2025-12-16T12:31:08.839" v="5089" actId="1076"/>
          <ac:spMkLst>
            <pc:docMk/>
            <pc:sldMk cId="3162007494" sldId="343"/>
            <ac:spMk id="14" creationId="{A8304AB3-F914-3EC2-D063-BCC68B0EDBC7}"/>
          </ac:spMkLst>
        </pc:spChg>
        <pc:picChg chg="add mod">
          <ac:chgData name="Matthew Vologzhin" userId="4c8302d60a1852bc" providerId="LiveId" clId="{1E3879BC-CB79-4F4E-B4C7-F5B5181D6E41}" dt="2025-12-16T12:32:01.826" v="5093" actId="1582"/>
          <ac:picMkLst>
            <pc:docMk/>
            <pc:sldMk cId="3162007494" sldId="343"/>
            <ac:picMk id="9" creationId="{9F152A43-E2C2-0E4B-B1DF-E452806A5851}"/>
          </ac:picMkLst>
        </pc:picChg>
      </pc:sldChg>
      <pc:sldChg chg="addSp delSp modSp add mod ord modAnim">
        <pc:chgData name="Matthew Vologzhin" userId="4c8302d60a1852bc" providerId="LiveId" clId="{1E3879BC-CB79-4F4E-B4C7-F5B5181D6E41}" dt="2025-12-16T12:26:20.025" v="4911"/>
        <pc:sldMkLst>
          <pc:docMk/>
          <pc:sldMk cId="2120704067" sldId="368"/>
        </pc:sldMkLst>
        <pc:spChg chg="mod">
          <ac:chgData name="Matthew Vologzhin" userId="4c8302d60a1852bc" providerId="LiveId" clId="{1E3879BC-CB79-4F4E-B4C7-F5B5181D6E41}" dt="2025-12-16T12:19:10.272" v="4752" actId="1036"/>
          <ac:spMkLst>
            <pc:docMk/>
            <pc:sldMk cId="2120704067" sldId="368"/>
            <ac:spMk id="8" creationId="{5B7BFBA1-39EB-6398-8A54-09200BCC2ADF}"/>
          </ac:spMkLst>
        </pc:spChg>
        <pc:spChg chg="mod">
          <ac:chgData name="Matthew Vologzhin" userId="4c8302d60a1852bc" providerId="LiveId" clId="{1E3879BC-CB79-4F4E-B4C7-F5B5181D6E41}" dt="2025-12-16T12:18:02.126" v="4586" actId="20577"/>
          <ac:spMkLst>
            <pc:docMk/>
            <pc:sldMk cId="2120704067" sldId="368"/>
            <ac:spMk id="65" creationId="{873C19AE-FCE3-1956-D313-44868E24635A}"/>
          </ac:spMkLst>
        </pc:spChg>
        <pc:picChg chg="add mod">
          <ac:chgData name="Matthew Vologzhin" userId="4c8302d60a1852bc" providerId="LiveId" clId="{1E3879BC-CB79-4F4E-B4C7-F5B5181D6E41}" dt="2025-12-16T12:26:18.952" v="4910"/>
          <ac:picMkLst>
            <pc:docMk/>
            <pc:sldMk cId="2120704067" sldId="368"/>
            <ac:picMk id="2" creationId="{A087B982-5F38-CEE5-0F3E-5ED1A78DA56A}"/>
          </ac:picMkLst>
        </pc:picChg>
        <pc:picChg chg="add mod">
          <ac:chgData name="Matthew Vologzhin" userId="4c8302d60a1852bc" providerId="LiveId" clId="{1E3879BC-CB79-4F4E-B4C7-F5B5181D6E41}" dt="2025-11-17T08:15:51.644" v="4005" actId="14100"/>
          <ac:picMkLst>
            <pc:docMk/>
            <pc:sldMk cId="2120704067" sldId="368"/>
            <ac:picMk id="3" creationId="{4D3DAC3C-C863-7B5E-5719-1C0AAF7B84D4}"/>
          </ac:picMkLst>
        </pc:picChg>
      </pc:sldChg>
      <pc:sldChg chg="addSp delSp modSp add mod delAnim modAnim">
        <pc:chgData name="Matthew Vologzhin" userId="4c8302d60a1852bc" providerId="LiveId" clId="{1E3879BC-CB79-4F4E-B4C7-F5B5181D6E41}" dt="2025-12-16T13:00:42.662" v="5321" actId="20577"/>
        <pc:sldMkLst>
          <pc:docMk/>
          <pc:sldMk cId="1715285253" sldId="372"/>
        </pc:sldMkLst>
        <pc:spChg chg="mod">
          <ac:chgData name="Matthew Vologzhin" userId="4c8302d60a1852bc" providerId="LiveId" clId="{1E3879BC-CB79-4F4E-B4C7-F5B5181D6E41}" dt="2025-12-16T13:00:42.662" v="5321" actId="20577"/>
          <ac:spMkLst>
            <pc:docMk/>
            <pc:sldMk cId="1715285253" sldId="372"/>
            <ac:spMk id="2" creationId="{1CD1C1ED-3B1D-9DE1-C8C8-9AC16623CB80}"/>
          </ac:spMkLst>
        </pc:spChg>
        <pc:spChg chg="mod">
          <ac:chgData name="Matthew Vologzhin" userId="4c8302d60a1852bc" providerId="LiveId" clId="{1E3879BC-CB79-4F4E-B4C7-F5B5181D6E41}" dt="2025-12-16T12:58:35.374" v="5123" actId="20577"/>
          <ac:spMkLst>
            <pc:docMk/>
            <pc:sldMk cId="1715285253" sldId="372"/>
            <ac:spMk id="65" creationId="{590D8FDE-5A0A-8BEB-8FA3-90A4879A994D}"/>
          </ac:spMkLst>
        </pc:spChg>
        <pc:picChg chg="add mod">
          <ac:chgData name="Matthew Vologzhin" userId="4c8302d60a1852bc" providerId="LiveId" clId="{1E3879BC-CB79-4F4E-B4C7-F5B5181D6E41}" dt="2025-12-16T12:51:25.535" v="5103"/>
          <ac:picMkLst>
            <pc:docMk/>
            <pc:sldMk cId="1715285253" sldId="372"/>
            <ac:picMk id="4" creationId="{B24171EB-7425-F32B-7E0F-A4CB8BEDD8DE}"/>
          </ac:picMkLst>
        </pc:picChg>
      </pc:sldChg>
      <pc:sldChg chg="addSp delSp modSp mod">
        <pc:chgData name="Matthew Vologzhin" userId="4c8302d60a1852bc" providerId="LiveId" clId="{1E3879BC-CB79-4F4E-B4C7-F5B5181D6E41}" dt="2025-11-17T08:11:30.022" v="3483"/>
        <pc:sldMkLst>
          <pc:docMk/>
          <pc:sldMk cId="4185331514" sldId="374"/>
        </pc:sldMkLst>
        <pc:spChg chg="mod">
          <ac:chgData name="Matthew Vologzhin" userId="4c8302d60a1852bc" providerId="LiveId" clId="{1E3879BC-CB79-4F4E-B4C7-F5B5181D6E41}" dt="2025-11-17T08:09:12.028" v="3473" actId="20577"/>
          <ac:spMkLst>
            <pc:docMk/>
            <pc:sldMk cId="4185331514" sldId="374"/>
            <ac:spMk id="65" creationId="{44185C6A-BFF1-B05D-AE4E-DDB5D222EAA8}"/>
          </ac:spMkLst>
        </pc:spChg>
        <pc:picChg chg="mod">
          <ac:chgData name="Matthew Vologzhin" userId="4c8302d60a1852bc" providerId="LiveId" clId="{1E3879BC-CB79-4F4E-B4C7-F5B5181D6E41}" dt="2025-11-17T08:11:08.034" v="3478" actId="14100"/>
          <ac:picMkLst>
            <pc:docMk/>
            <pc:sldMk cId="4185331514" sldId="374"/>
            <ac:picMk id="52" creationId="{B793D891-D810-C27E-4C20-12AE039459FC}"/>
          </ac:picMkLst>
        </pc:picChg>
      </pc:sldChg>
      <pc:sldChg chg="addSp delSp modSp mod modAnim">
        <pc:chgData name="Matthew Vologzhin" userId="4c8302d60a1852bc" providerId="LiveId" clId="{1E3879BC-CB79-4F4E-B4C7-F5B5181D6E41}" dt="2025-12-16T12:27:50.630" v="4942"/>
        <pc:sldMkLst>
          <pc:docMk/>
          <pc:sldMk cId="3915088005" sldId="381"/>
        </pc:sldMkLst>
        <pc:spChg chg="add mod">
          <ac:chgData name="Matthew Vologzhin" userId="4c8302d60a1852bc" providerId="LiveId" clId="{1E3879BC-CB79-4F4E-B4C7-F5B5181D6E41}" dt="2025-12-16T12:22:14.174" v="4830" actId="114"/>
          <ac:spMkLst>
            <pc:docMk/>
            <pc:sldMk cId="3915088005" sldId="381"/>
            <ac:spMk id="2" creationId="{074FD793-29BA-7F6F-6253-C6C3107359CD}"/>
          </ac:spMkLst>
        </pc:spChg>
        <pc:spChg chg="add mod">
          <ac:chgData name="Matthew Vologzhin" userId="4c8302d60a1852bc" providerId="LiveId" clId="{1E3879BC-CB79-4F4E-B4C7-F5B5181D6E41}" dt="2025-12-16T12:26:45.059" v="4919" actId="1076"/>
          <ac:spMkLst>
            <pc:docMk/>
            <pc:sldMk cId="3915088005" sldId="381"/>
            <ac:spMk id="6" creationId="{C2B323D3-7783-DEA6-C1EC-70B5DD6DF939}"/>
          </ac:spMkLst>
        </pc:spChg>
        <pc:spChg chg="add mod">
          <ac:chgData name="Matthew Vologzhin" userId="4c8302d60a1852bc" providerId="LiveId" clId="{1E3879BC-CB79-4F4E-B4C7-F5B5181D6E41}" dt="2025-12-16T12:27:40.675" v="4941" actId="20577"/>
          <ac:spMkLst>
            <pc:docMk/>
            <pc:sldMk cId="3915088005" sldId="381"/>
            <ac:spMk id="7" creationId="{4B67F166-C2D7-51C4-E01A-ECE8F53101A1}"/>
          </ac:spMkLst>
        </pc:spChg>
        <pc:spChg chg="mod">
          <ac:chgData name="Matthew Vologzhin" userId="4c8302d60a1852bc" providerId="LiveId" clId="{1E3879BC-CB79-4F4E-B4C7-F5B5181D6E41}" dt="2025-12-16T12:19:22.980" v="4756" actId="20577"/>
          <ac:spMkLst>
            <pc:docMk/>
            <pc:sldMk cId="3915088005" sldId="381"/>
            <ac:spMk id="65" creationId="{B57B2317-4DDC-103B-1E75-02A7DAC268AF}"/>
          </ac:spMkLst>
        </pc:spChg>
        <pc:picChg chg="add mod">
          <ac:chgData name="Matthew Vologzhin" userId="4c8302d60a1852bc" providerId="LiveId" clId="{1E3879BC-CB79-4F4E-B4C7-F5B5181D6E41}" dt="2025-12-16T12:27:28.058" v="4931" actId="1076"/>
          <ac:picMkLst>
            <pc:docMk/>
            <pc:sldMk cId="3915088005" sldId="381"/>
            <ac:picMk id="3" creationId="{9C567E45-CB4C-7846-239D-67604C9A012F}"/>
          </ac:picMkLst>
        </pc:picChg>
        <pc:picChg chg="add mod">
          <ac:chgData name="Matthew Vologzhin" userId="4c8302d60a1852bc" providerId="LiveId" clId="{1E3879BC-CB79-4F4E-B4C7-F5B5181D6E41}" dt="2025-12-16T12:20:52.381" v="4791" actId="1076"/>
          <ac:picMkLst>
            <pc:docMk/>
            <pc:sldMk cId="3915088005" sldId="381"/>
            <ac:picMk id="4" creationId="{CAFFE546-A977-F038-0468-5DFB3EDA9EB5}"/>
          </ac:picMkLst>
        </pc:picChg>
        <pc:picChg chg="add del mod">
          <ac:chgData name="Matthew Vologzhin" userId="4c8302d60a1852bc" providerId="LiveId" clId="{1E3879BC-CB79-4F4E-B4C7-F5B5181D6E41}" dt="2025-12-16T12:26:45.059" v="4919" actId="1076"/>
          <ac:picMkLst>
            <pc:docMk/>
            <pc:sldMk cId="3915088005" sldId="381"/>
            <ac:picMk id="5" creationId="{1C141236-6453-1628-93C6-99103EA30304}"/>
          </ac:picMkLst>
        </pc:picChg>
      </pc:sldChg>
      <pc:sldChg chg="addSp delSp modSp add mod">
        <pc:chgData name="Matthew Vologzhin" userId="4c8302d60a1852bc" providerId="LiveId" clId="{1E3879BC-CB79-4F4E-B4C7-F5B5181D6E41}" dt="2025-11-17T08:21:54.118" v="4286" actId="114"/>
        <pc:sldMkLst>
          <pc:docMk/>
          <pc:sldMk cId="495980413" sldId="382"/>
        </pc:sldMkLst>
        <pc:spChg chg="mod">
          <ac:chgData name="Matthew Vologzhin" userId="4c8302d60a1852bc" providerId="LiveId" clId="{1E3879BC-CB79-4F4E-B4C7-F5B5181D6E41}" dt="2025-11-17T08:21:54.118" v="4286" actId="114"/>
          <ac:spMkLst>
            <pc:docMk/>
            <pc:sldMk cId="495980413" sldId="382"/>
            <ac:spMk id="65" creationId="{F7FFBD2A-69A4-F9E6-E899-7445EFA9B19D}"/>
          </ac:spMkLst>
        </pc:spChg>
        <pc:picChg chg="add mod">
          <ac:chgData name="Matthew Vologzhin" userId="4c8302d60a1852bc" providerId="LiveId" clId="{1E3879BC-CB79-4F4E-B4C7-F5B5181D6E41}" dt="2025-11-17T08:21:31.962" v="4231" actId="1076"/>
          <ac:picMkLst>
            <pc:docMk/>
            <pc:sldMk cId="495980413" sldId="382"/>
            <ac:picMk id="2" creationId="{9C6688CC-F3D0-AA3B-575A-DFF17BA5C7F7}"/>
          </ac:picMkLst>
        </pc:picChg>
      </pc:sldChg>
      <pc:sldChg chg="addSp delSp modSp add mod">
        <pc:chgData name="Matthew Vologzhin" userId="4c8302d60a1852bc" providerId="LiveId" clId="{1E3879BC-CB79-4F4E-B4C7-F5B5181D6E41}" dt="2025-12-16T12:23:06.792" v="4843" actId="403"/>
        <pc:sldMkLst>
          <pc:docMk/>
          <pc:sldMk cId="708554759" sldId="383"/>
        </pc:sldMkLst>
        <pc:spChg chg="mod">
          <ac:chgData name="Matthew Vologzhin" userId="4c8302d60a1852bc" providerId="LiveId" clId="{1E3879BC-CB79-4F4E-B4C7-F5B5181D6E41}" dt="2025-12-16T12:23:06.792" v="4843" actId="403"/>
          <ac:spMkLst>
            <pc:docMk/>
            <pc:sldMk cId="708554759" sldId="383"/>
            <ac:spMk id="65" creationId="{DCEE0E0B-1E08-9539-42FC-01F39045F7B9}"/>
          </ac:spMkLst>
        </pc:spChg>
        <pc:picChg chg="add del mod">
          <ac:chgData name="Matthew Vologzhin" userId="4c8302d60a1852bc" providerId="LiveId" clId="{1E3879BC-CB79-4F4E-B4C7-F5B5181D6E41}" dt="2025-11-17T08:23:09.420" v="4294" actId="1076"/>
          <ac:picMkLst>
            <pc:docMk/>
            <pc:sldMk cId="708554759" sldId="383"/>
            <ac:picMk id="2" creationId="{6426E2F7-18C1-8944-F9A1-5B772F66CDE3}"/>
          </ac:picMkLst>
        </pc:picChg>
        <pc:picChg chg="add mod">
          <ac:chgData name="Matthew Vologzhin" userId="4c8302d60a1852bc" providerId="LiveId" clId="{1E3879BC-CB79-4F4E-B4C7-F5B5181D6E41}" dt="2025-11-17T08:25:36.267" v="4340" actId="1076"/>
          <ac:picMkLst>
            <pc:docMk/>
            <pc:sldMk cId="708554759" sldId="383"/>
            <ac:picMk id="3" creationId="{CE3C3D08-4ED1-1188-256C-65B6DBC666A7}"/>
          </ac:picMkLst>
        </pc:picChg>
      </pc:sldChg>
      <pc:sldChg chg="addSp delSp modSp add mod">
        <pc:chgData name="Matthew Vologzhin" userId="4c8302d60a1852bc" providerId="LiveId" clId="{1E3879BC-CB79-4F4E-B4C7-F5B5181D6E41}" dt="2025-12-16T12:25:18.795" v="4902" actId="1076"/>
        <pc:sldMkLst>
          <pc:docMk/>
          <pc:sldMk cId="180056019" sldId="386"/>
        </pc:sldMkLst>
        <pc:spChg chg="mod">
          <ac:chgData name="Matthew Vologzhin" userId="4c8302d60a1852bc" providerId="LiveId" clId="{1E3879BC-CB79-4F4E-B4C7-F5B5181D6E41}" dt="2025-12-16T12:23:55.641" v="4880" actId="20577"/>
          <ac:spMkLst>
            <pc:docMk/>
            <pc:sldMk cId="180056019" sldId="386"/>
            <ac:spMk id="65" creationId="{FF2C0178-F814-BBD9-1C7A-E4AE1B911254}"/>
          </ac:spMkLst>
        </pc:spChg>
        <pc:picChg chg="del">
          <ac:chgData name="Matthew Vologzhin" userId="4c8302d60a1852bc" providerId="LiveId" clId="{1E3879BC-CB79-4F4E-B4C7-F5B5181D6E41}" dt="2025-12-16T12:23:58.527" v="4881" actId="478"/>
          <ac:picMkLst>
            <pc:docMk/>
            <pc:sldMk cId="180056019" sldId="386"/>
            <ac:picMk id="2" creationId="{6D372482-AD6D-6E9B-5C59-554E9F5A5282}"/>
          </ac:picMkLst>
        </pc:picChg>
        <pc:picChg chg="del">
          <ac:chgData name="Matthew Vologzhin" userId="4c8302d60a1852bc" providerId="LiveId" clId="{1E3879BC-CB79-4F4E-B4C7-F5B5181D6E41}" dt="2025-12-16T12:23:58.527" v="4881" actId="478"/>
          <ac:picMkLst>
            <pc:docMk/>
            <pc:sldMk cId="180056019" sldId="386"/>
            <ac:picMk id="3" creationId="{569A858B-2267-F2B1-75A0-548B0FD98DD3}"/>
          </ac:picMkLst>
        </pc:picChg>
        <pc:picChg chg="add mod">
          <ac:chgData name="Matthew Vologzhin" userId="4c8302d60a1852bc" providerId="LiveId" clId="{1E3879BC-CB79-4F4E-B4C7-F5B5181D6E41}" dt="2025-12-16T12:25:18.795" v="4902" actId="1076"/>
          <ac:picMkLst>
            <pc:docMk/>
            <pc:sldMk cId="180056019" sldId="386"/>
            <ac:picMk id="4" creationId="{F547F80C-0ACA-6B18-1B16-788094E5B686}"/>
          </ac:picMkLst>
        </pc:picChg>
        <pc:picChg chg="add mod">
          <ac:chgData name="Matthew Vologzhin" userId="4c8302d60a1852bc" providerId="LiveId" clId="{1E3879BC-CB79-4F4E-B4C7-F5B5181D6E41}" dt="2025-12-16T12:25:10.190" v="4900"/>
          <ac:picMkLst>
            <pc:docMk/>
            <pc:sldMk cId="180056019" sldId="386"/>
            <ac:picMk id="5" creationId="{7843E4FA-C63D-6D34-5374-C56E476D3100}"/>
          </ac:picMkLst>
        </pc:picChg>
        <pc:picChg chg="add mod">
          <ac:chgData name="Matthew Vologzhin" userId="4c8302d60a1852bc" providerId="LiveId" clId="{1E3879BC-CB79-4F4E-B4C7-F5B5181D6E41}" dt="2025-12-16T12:25:10.190" v="4900"/>
          <ac:picMkLst>
            <pc:docMk/>
            <pc:sldMk cId="180056019" sldId="386"/>
            <ac:picMk id="6" creationId="{F7F13119-588E-1B59-94D7-AF140DC65EAB}"/>
          </ac:picMkLst>
        </pc:picChg>
      </pc:sldChg>
      <pc:sldChg chg="addSp delSp modSp add mod delAnim">
        <pc:chgData name="Matthew Vologzhin" userId="4c8302d60a1852bc" providerId="LiveId" clId="{1E3879BC-CB79-4F4E-B4C7-F5B5181D6E41}" dt="2025-12-16T12:29:29.475" v="4985" actId="208"/>
        <pc:sldMkLst>
          <pc:docMk/>
          <pc:sldMk cId="4215517159" sldId="387"/>
        </pc:sldMkLst>
        <pc:spChg chg="mod">
          <ac:chgData name="Matthew Vologzhin" userId="4c8302d60a1852bc" providerId="LiveId" clId="{1E3879BC-CB79-4F4E-B4C7-F5B5181D6E41}" dt="2025-12-16T12:28:26.240" v="4978" actId="20577"/>
          <ac:spMkLst>
            <pc:docMk/>
            <pc:sldMk cId="4215517159" sldId="387"/>
            <ac:spMk id="65" creationId="{D44B2B64-2668-311B-44FB-26880957856C}"/>
          </ac:spMkLst>
        </pc:spChg>
        <pc:picChg chg="del">
          <ac:chgData name="Matthew Vologzhin" userId="4c8302d60a1852bc" providerId="LiveId" clId="{1E3879BC-CB79-4F4E-B4C7-F5B5181D6E41}" dt="2025-12-16T12:26:14.516" v="4909" actId="21"/>
          <ac:picMkLst>
            <pc:docMk/>
            <pc:sldMk cId="4215517159" sldId="387"/>
            <ac:picMk id="2" creationId="{A087B982-5F38-CEE5-0F3E-5ED1A78DA56A}"/>
          </ac:picMkLst>
        </pc:picChg>
        <pc:picChg chg="add del">
          <ac:chgData name="Matthew Vologzhin" userId="4c8302d60a1852bc" providerId="LiveId" clId="{1E3879BC-CB79-4F4E-B4C7-F5B5181D6E41}" dt="2025-12-16T12:25:43.735" v="4908" actId="478"/>
          <ac:picMkLst>
            <pc:docMk/>
            <pc:sldMk cId="4215517159" sldId="387"/>
            <ac:picMk id="3" creationId="{B8AEECB1-A98E-9637-BECC-DDD7A42DD478}"/>
          </ac:picMkLst>
        </pc:picChg>
        <pc:picChg chg="add mod">
          <ac:chgData name="Matthew Vologzhin" userId="4c8302d60a1852bc" providerId="LiveId" clId="{1E3879BC-CB79-4F4E-B4C7-F5B5181D6E41}" dt="2025-12-16T12:29:29.475" v="4985" actId="208"/>
          <ac:picMkLst>
            <pc:docMk/>
            <pc:sldMk cId="4215517159" sldId="387"/>
            <ac:picMk id="4" creationId="{290BE86A-B1A8-2FE8-6EBB-1D6EDDCAFA2C}"/>
          </ac:picMkLst>
        </pc:picChg>
        <pc:picChg chg="add del">
          <ac:chgData name="Matthew Vologzhin" userId="4c8302d60a1852bc" providerId="LiveId" clId="{1E3879BC-CB79-4F4E-B4C7-F5B5181D6E41}" dt="2025-12-16T12:25:43.735" v="4908" actId="478"/>
          <ac:picMkLst>
            <pc:docMk/>
            <pc:sldMk cId="4215517159" sldId="387"/>
            <ac:picMk id="5" creationId="{585CC02A-C9B3-FA54-1A97-EEBC361D5611}"/>
          </ac:picMkLst>
        </pc:picChg>
        <pc:picChg chg="add del">
          <ac:chgData name="Matthew Vologzhin" userId="4c8302d60a1852bc" providerId="LiveId" clId="{1E3879BC-CB79-4F4E-B4C7-F5B5181D6E41}" dt="2025-12-16T12:25:43.735" v="4908" actId="478"/>
          <ac:picMkLst>
            <pc:docMk/>
            <pc:sldMk cId="4215517159" sldId="387"/>
            <ac:picMk id="8" creationId="{B54A8450-6D04-0802-25FA-6891CD6244CC}"/>
          </ac:picMkLst>
        </pc:picChg>
        <pc:picChg chg="add del">
          <ac:chgData name="Matthew Vologzhin" userId="4c8302d60a1852bc" providerId="LiveId" clId="{1E3879BC-CB79-4F4E-B4C7-F5B5181D6E41}" dt="2025-12-16T12:25:43.735" v="4908" actId="478"/>
          <ac:picMkLst>
            <pc:docMk/>
            <pc:sldMk cId="4215517159" sldId="387"/>
            <ac:picMk id="9" creationId="{5798BE53-128C-30A0-7013-BBF9A87DBF1F}"/>
          </ac:picMkLst>
        </pc:picChg>
        <pc:picChg chg="add del">
          <ac:chgData name="Matthew Vologzhin" userId="4c8302d60a1852bc" providerId="LiveId" clId="{1E3879BC-CB79-4F4E-B4C7-F5B5181D6E41}" dt="2025-12-16T12:25:43.735" v="4908" actId="478"/>
          <ac:picMkLst>
            <pc:docMk/>
            <pc:sldMk cId="4215517159" sldId="387"/>
            <ac:picMk id="11" creationId="{E6A872F1-DFA8-723B-8450-D7FB013EDC4E}"/>
          </ac:picMkLst>
        </pc:picChg>
        <pc:picChg chg="add del">
          <ac:chgData name="Matthew Vologzhin" userId="4c8302d60a1852bc" providerId="LiveId" clId="{1E3879BC-CB79-4F4E-B4C7-F5B5181D6E41}" dt="2025-12-16T12:25:43.735" v="4908" actId="478"/>
          <ac:picMkLst>
            <pc:docMk/>
            <pc:sldMk cId="4215517159" sldId="387"/>
            <ac:picMk id="12" creationId="{D3C1949C-97D4-D9A0-52AC-395E638D7A66}"/>
          </ac:picMkLst>
        </pc:picChg>
        <pc:picChg chg="add del">
          <ac:chgData name="Matthew Vologzhin" userId="4c8302d60a1852bc" providerId="LiveId" clId="{1E3879BC-CB79-4F4E-B4C7-F5B5181D6E41}" dt="2025-12-16T12:25:42.045" v="4907" actId="478"/>
          <ac:picMkLst>
            <pc:docMk/>
            <pc:sldMk cId="4215517159" sldId="387"/>
            <ac:picMk id="52" creationId="{6C420C3A-DA7A-1EA1-5C72-E5C58BB5FA63}"/>
          </ac:picMkLst>
        </pc:picChg>
      </pc:sldChg>
      <pc:sldChg chg="addSp modSp add mod">
        <pc:chgData name="Matthew Vologzhin" userId="4c8302d60a1852bc" providerId="LiveId" clId="{1E3879BC-CB79-4F4E-B4C7-F5B5181D6E41}" dt="2025-12-16T12:51:05.297" v="5099"/>
        <pc:sldMkLst>
          <pc:docMk/>
          <pc:sldMk cId="780291770" sldId="388"/>
        </pc:sldMkLst>
        <pc:spChg chg="mod">
          <ac:chgData name="Matthew Vologzhin" userId="4c8302d60a1852bc" providerId="LiveId" clId="{1E3879BC-CB79-4F4E-B4C7-F5B5181D6E41}" dt="2025-12-16T12:30:02.486" v="5084" actId="20577"/>
          <ac:spMkLst>
            <pc:docMk/>
            <pc:sldMk cId="780291770" sldId="388"/>
            <ac:spMk id="65" creationId="{2B3C1ECB-2DF3-CA72-8D40-45AB1713965C}"/>
          </ac:spMkLst>
        </pc:spChg>
        <pc:picChg chg="add mod">
          <ac:chgData name="Matthew Vologzhin" userId="4c8302d60a1852bc" providerId="LiveId" clId="{1E3879BC-CB79-4F4E-B4C7-F5B5181D6E41}" dt="2025-12-16T12:51:05.297" v="5099"/>
          <ac:picMkLst>
            <pc:docMk/>
            <pc:sldMk cId="780291770" sldId="388"/>
            <ac:picMk id="2" creationId="{0F34ABA8-239D-FE0E-2021-9CE53D1BC21F}"/>
          </ac:picMkLst>
        </pc:picChg>
      </pc:sldChg>
      <pc:sldChg chg="addSp delSp modSp add mod">
        <pc:chgData name="Matthew Vologzhin" userId="4c8302d60a1852bc" providerId="LiveId" clId="{1E3879BC-CB79-4F4E-B4C7-F5B5181D6E41}" dt="2025-12-16T13:01:47.864" v="5374"/>
        <pc:sldMkLst>
          <pc:docMk/>
          <pc:sldMk cId="813156157" sldId="389"/>
        </pc:sldMkLst>
        <pc:spChg chg="mod">
          <ac:chgData name="Matthew Vologzhin" userId="4c8302d60a1852bc" providerId="LiveId" clId="{1E3879BC-CB79-4F4E-B4C7-F5B5181D6E41}" dt="2025-12-16T13:01:26.884" v="5366" actId="20577"/>
          <ac:spMkLst>
            <pc:docMk/>
            <pc:sldMk cId="813156157" sldId="389"/>
            <ac:spMk id="65" creationId="{3167E791-C2E6-4144-89B5-C51170DDBB28}"/>
          </ac:spMkLst>
        </pc:spChg>
        <pc:picChg chg="del">
          <ac:chgData name="Matthew Vologzhin" userId="4c8302d60a1852bc" providerId="LiveId" clId="{1E3879BC-CB79-4F4E-B4C7-F5B5181D6E41}" dt="2025-12-16T13:01:28.466" v="5367" actId="478"/>
          <ac:picMkLst>
            <pc:docMk/>
            <pc:sldMk cId="813156157" sldId="389"/>
            <ac:picMk id="2" creationId="{6E644729-10F4-D72C-45FB-741483CA1ABF}"/>
          </ac:picMkLst>
        </pc:picChg>
        <pc:picChg chg="add mod">
          <ac:chgData name="Matthew Vologzhin" userId="4c8302d60a1852bc" providerId="LiveId" clId="{1E3879BC-CB79-4F4E-B4C7-F5B5181D6E41}" dt="2025-12-16T13:01:47.864" v="5374"/>
          <ac:picMkLst>
            <pc:docMk/>
            <pc:sldMk cId="813156157" sldId="389"/>
            <ac:picMk id="3" creationId="{A3EDCB1B-8590-2550-531A-9E45E359A30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A25771-B83F-4E16-83C5-F8976F1BCA9A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092A46-200A-4C71-A2F2-2F62A93EF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11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366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D294D-2AF9-3A21-659E-528F1DB89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71564D-5871-5AB2-0F19-7AE9CD7C9D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BD2139-2EC9-D9FB-A941-3413477CF9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CEBF42-8D40-4C31-82B9-7EF890A2B4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198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310F4-0607-5894-B69E-950851A12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8E293C-9583-0A7A-7ABD-CCED857AD0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6C79BA-878B-1919-9B7C-04259BC982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6BB194-064B-11B0-ADBB-2932408598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6517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A91E6C-A985-7E42-7395-7E2BDE164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7D4540-F936-BC4E-9980-6BDB9C9B77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EBE483-5B6C-37AC-B932-A024358633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60911F-96F5-4E2F-6933-C54AA66B56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5172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F4895-838A-1243-0CC7-CA11C4802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6D89F9-D775-3DFF-EDF9-49244C8496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83117B-6E3C-6C44-2700-D94245B0A7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1ED075-991A-43E1-C0D3-AF944D33AB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9380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90F56-BCC8-63E2-E296-93A16DD9B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977525-7FD6-1E1A-CF5D-DAE868AEBF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538D21-DA48-67E4-00C7-70FA12F0DC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97244B-95F0-5A12-FBE3-3869D2893B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8823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D0715-74CB-EB30-BA76-F557712E7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1760A9-C9AD-2086-9523-E357285B2B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A4B6EA-D976-F886-DE36-65E439F755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A97387-74E6-BDF2-A27A-84FB6A7660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7897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3CC83-3D70-B12D-D0C8-17F1F81EC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215B2A-7752-3445-6639-1E50D251F9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B0AD89-EA93-B4E6-4B80-067B889EE0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90EF9-EB7C-6AB6-9C89-95BD898914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6459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0289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0A795-F46D-A239-C664-8539598EC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3ADD05-D42D-20BB-0867-0C2300F181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40D06E-D661-2451-A0B7-D5D25B85BF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C4990D-0B53-DB3B-87C6-220FC96925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635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281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B1C45-5C31-BDA6-7978-581A68A44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D97A5F-87E8-5666-C57E-FA92838ACF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B9CBA6-1BD0-3F4E-2FAE-FB91EACB65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BD02AC-A601-5B08-DCE4-CFAEE14414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175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8A7C77-0A10-43C1-EABA-90113825E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6CC1D9-38CA-F1BD-1D8C-CA4DB87DAF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9A5014-8E56-41F2-0B41-F7E4010C6D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1D682F-AA70-7FF7-4A09-29EC714460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678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FA814B-5BA2-BB7C-40F2-011409BD9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F0FD38-D6D5-352B-464E-9275F9BF1C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1A19BE-E5EB-EF5D-78F4-35C32F4098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3292F4-C8AF-3F3A-A05F-7DF6E76966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936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CD845-A71A-F7D4-E150-233AA7497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28D5B1-4E63-6C0B-2F91-3AAF969E3F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F54243-9C42-C331-4791-AD7DE4AF35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D3069F-AA03-1888-9AAB-AAC7F3B558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822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D03A18-D148-95CF-E8DD-FB6A31433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F86036-7B73-7CC4-F1D5-39AF22031B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D48C70-8A87-1D16-E24E-BFE432C6B3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30C01B-5690-3D13-E40E-B8F7923EC6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585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782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A4563-A7BE-68E5-84A2-CA8BD2B75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237AEB-13D4-82F8-69BF-2F612AC752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FED417-826C-294A-CA42-AFB23933D9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A852F2-830B-B84D-2422-FADC6871F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930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4CF54-8EEA-4495-B09C-8D6F29C048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C9F2FD-3A72-47DB-8634-58B7D6CE04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E5534-FC7C-4435-824C-FAB870FE1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31E2AB-F8FD-4367-8728-779EFD1FF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3F996-2AD3-4D13-91D1-C07382CA1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828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EBED2-D679-4E52-BE59-2E325D7C4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82E9B3-8944-4B67-98E5-D1CC6B9B7E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B00E0-BF46-452F-BA4A-844213596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446A9-A479-4A64-8F37-2659100E2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20A03-CE2A-48A9-A770-B09040F0E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542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F3D671-FAED-4C40-BFE4-0C917F7367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E26498-271B-4F90-A8AC-048648F549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03802-313F-4B34-94CF-2C014963B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0F0749-D2F4-4B49-A6BE-D9E3E0630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867D7B-ED42-4A9A-9122-6C39ABA10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422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FBBF2-67A9-4663-80E2-001B2BCEC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311E2-8CD0-4A9B-8BC1-0F72E9F7DA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24624-437A-4166-A2E8-D64D1DF17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CE16D-FAF7-4DFE-9F07-A44610325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08877-42BF-42F8-9DB6-9795D8982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156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DF6DB-0978-47D1-BA52-EF4F9872B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B9D165-B221-4EAA-A32E-9D300537B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53E1A-3F76-4CF2-9AFA-5E8704888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3EC5A-3E60-4892-BD8D-E45524BEA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F3233-7C8C-4436-AACB-1DADD25C6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916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4D1B3-74A3-4273-BEC9-46E8BDE8F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64AB1-4FA8-4D2A-BEDC-C436DA4A15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E0D012-08E2-4583-A3E9-145FA386FB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52940-BC52-4050-99E4-539FAA3DD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A0536A-10CA-485A-A5FB-CB4F9067D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D2EA61-AE74-4A47-827C-DE17F6B40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283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C8A77-CAF5-4D83-AACC-7F9EB3064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AC0B4-8B03-40B3-A0A7-0109D7819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4FC1A5-DAF3-43AF-BEC0-905BD1F206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FCEE6F-098D-4453-819C-E3320C991A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06EE55-B877-4E94-8BAB-39EA4BA279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2508AF-4D7A-412C-A383-6B4C2FE21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E66C7D-9734-4135-AE4A-1FEB68612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42151C-832D-492B-B93E-ADE98C660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191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64E54-61A4-417E-B90C-1EBBC32E3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4A7FEC-D1E6-44BD-83DD-B72C0F685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456E61-4F4E-443F-B598-0630EF38F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0D3EA0-E843-4087-9216-988781EC2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830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9D40BB-AE34-43EC-AE5E-BC6E30F88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8350C6-A3B2-463D-9EA7-B3CE9F5CB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4CB65-1DD1-482A-983E-200096F3C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19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9A95B-87B7-4F4B-A6C8-7D2AC666D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DC1CD-7CC5-4001-B689-A8B506B8A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4FF1EB-EBCF-4D36-8E48-0E8F0B0711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16BC42-FFB8-4EEF-96F4-1346E103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C45D8-36C9-416E-A9D1-A188298B5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4E651-F411-4017-8310-9CFB34EE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337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CCB0A-4738-41B3-BC80-4FA06019F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5DF75C-485B-426A-983F-39DAC28731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461EAF-3C47-47EF-9322-EC98C32AC3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0365A6-851D-4233-B481-DAC60A278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805A0-5B7A-447E-862F-3EDD63BF8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29A59E-D153-49DA-AB29-549E5C0D5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536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F8B2CE-42C4-4D96-9C44-F198B4C1E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04623-4DA2-4A9A-B4A3-66D37ED30E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85A3F-8452-46A9-B877-E7E501FD13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F5D67-2C6D-4150-AE39-9C5D4B9BD392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4DA581-431D-4E1D-A1FC-50F037E8DF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D3C42-B7B5-4F2E-8BDB-9072DA709C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694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e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10" Type="http://schemas.openxmlformats.org/officeDocument/2006/relationships/image" Target="../media/image5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3.jpg"/><Relationship Id="rId7" Type="http://schemas.microsoft.com/office/2007/relationships/hdphoto" Target="../media/hdphoto1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5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53C7EF78-64D5-4FE1-853C-3A306A07DD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873" y="1474001"/>
            <a:ext cx="4514127" cy="390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42376E-ED03-FD3C-2990-1C39AC26DB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7"/>
          <a:stretch/>
        </p:blipFill>
        <p:spPr>
          <a:xfrm>
            <a:off x="10026993" y="5501090"/>
            <a:ext cx="1905739" cy="11831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4C9D6A-5137-052B-4230-920EEDECFC18}"/>
              </a:ext>
            </a:extLst>
          </p:cNvPr>
          <p:cNvSpPr txBox="1"/>
          <p:nvPr/>
        </p:nvSpPr>
        <p:spPr>
          <a:xfrm>
            <a:off x="2817471" y="6546558"/>
            <a:ext cx="6557058" cy="275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50000"/>
              </a:lnSpc>
            </a:pPr>
            <a:r>
              <a:rPr lang="ru-RU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15</a:t>
            </a:r>
            <a:r>
              <a:rPr lang="en-US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/</a:t>
            </a:r>
            <a:r>
              <a:rPr lang="ru-RU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12</a:t>
            </a:r>
            <a:r>
              <a:rPr lang="en-US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/</a:t>
            </a:r>
            <a:r>
              <a:rPr lang="ru-RU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202</a:t>
            </a:r>
            <a:r>
              <a:rPr lang="en-US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5</a:t>
            </a:r>
            <a:endParaRPr lang="ru-RU" sz="2000" b="1" dirty="0">
              <a:solidFill>
                <a:srgbClr val="FF9900"/>
              </a:solidFill>
              <a:effectLst>
                <a:outerShdw dist="38100" dir="5400000" algn="ctr" rotWithShape="0">
                  <a:srgbClr val="000000"/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EA53F2-2F7F-C127-1F80-DEB2849FE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02"/>
          <a:stretch/>
        </p:blipFill>
        <p:spPr>
          <a:xfrm>
            <a:off x="8728302" y="5518608"/>
            <a:ext cx="1202190" cy="1183198"/>
          </a:xfrm>
          <a:prstGeom prst="rect">
            <a:avLst/>
          </a:prstGeom>
          <a:effectLst>
            <a:outerShdw dist="25400" dir="5400000" algn="ctr" rotWithShape="0">
              <a:schemeClr val="bg1">
                <a:alpha val="43000"/>
              </a:schemeClr>
            </a:outerShdw>
          </a:effectLst>
        </p:spPr>
      </p:pic>
      <p:sp>
        <p:nvSpPr>
          <p:cNvPr id="1033" name="Title 1">
            <a:extLst>
              <a:ext uri="{FF2B5EF4-FFF2-40B4-BE49-F238E27FC236}">
                <a16:creationId xmlns:a16="http://schemas.microsoft.com/office/drawing/2014/main" id="{E6899039-F29F-59CD-7235-4158A38F5FB0}"/>
              </a:ext>
            </a:extLst>
          </p:cNvPr>
          <p:cNvSpPr txBox="1">
            <a:spLocks/>
          </p:cNvSpPr>
          <p:nvPr/>
        </p:nvSpPr>
        <p:spPr>
          <a:xfrm>
            <a:off x="3678307" y="1067646"/>
            <a:ext cx="8221883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>
                <a:latin typeface="+mn-lt"/>
                <a:ea typeface="Calibri Bold" panose="020F0702030404030204" pitchFamily="34" charset="0"/>
                <a:cs typeface="Calibri Bold" panose="020F0702030404030204" pitchFamily="34" charset="0"/>
              </a:rPr>
              <a:t>Декабрьские страсти</a:t>
            </a:r>
          </a:p>
        </p:txBody>
      </p:sp>
      <p:sp>
        <p:nvSpPr>
          <p:cNvPr id="1034" name="Subtitle 2">
            <a:extLst>
              <a:ext uri="{FF2B5EF4-FFF2-40B4-BE49-F238E27FC236}">
                <a16:creationId xmlns:a16="http://schemas.microsoft.com/office/drawing/2014/main" id="{2ACF118F-2A6A-C053-DF00-42A1083E51C4}"/>
              </a:ext>
            </a:extLst>
          </p:cNvPr>
          <p:cNvSpPr txBox="1">
            <a:spLocks/>
          </p:cNvSpPr>
          <p:nvPr/>
        </p:nvSpPr>
        <p:spPr>
          <a:xfrm>
            <a:off x="3678307" y="3414606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50000"/>
              </a:lnSpc>
            </a:pPr>
            <a:r>
              <a:rPr lang="ru-RU" u="sng" dirty="0"/>
              <a:t>Матвей Вологжин</a:t>
            </a:r>
          </a:p>
          <a:p>
            <a:pPr algn="l">
              <a:lnSpc>
                <a:spcPct val="50000"/>
              </a:lnSpc>
            </a:pPr>
            <a:r>
              <a:rPr lang="ru-RU" b="1" dirty="0">
                <a:solidFill>
                  <a:srgbClr val="FF9900"/>
                </a:solidFill>
                <a:effectLst>
                  <a:outerShdw dist="38100" dir="5400000" algn="tl">
                    <a:srgbClr val="000000"/>
                  </a:outerShdw>
                </a:effectLst>
              </a:rPr>
              <a:t>Магистрант </a:t>
            </a:r>
            <a:r>
              <a:rPr lang="en-US" b="1" dirty="0">
                <a:solidFill>
                  <a:srgbClr val="FF9900"/>
                </a:solidFill>
                <a:effectLst>
                  <a:outerShdw dist="38100" dir="5400000" algn="tl">
                    <a:srgbClr val="000000"/>
                  </a:outerShdw>
                </a:effectLst>
              </a:rPr>
              <a:t>| </a:t>
            </a:r>
            <a:r>
              <a:rPr lang="ru-RU" b="1" dirty="0">
                <a:solidFill>
                  <a:srgbClr val="FF9900"/>
                </a:solidFill>
                <a:effectLst>
                  <a:outerShdw dist="38100" dir="5400000" algn="tl">
                    <a:srgbClr val="000000"/>
                  </a:outerShdw>
                </a:effectLst>
              </a:rPr>
              <a:t>1 курс</a:t>
            </a:r>
            <a:r>
              <a:rPr lang="en-US" b="1" dirty="0">
                <a:solidFill>
                  <a:srgbClr val="FF9900"/>
                </a:solidFill>
                <a:effectLst>
                  <a:outerShdw dist="38100" dir="5400000" algn="tl">
                    <a:srgbClr val="000000"/>
                  </a:outerShdw>
                </a:effectLst>
              </a:rPr>
              <a:t> </a:t>
            </a:r>
            <a:r>
              <a:rPr lang="en-US" sz="1200" dirty="0"/>
              <a:t>(Faculty of Physics)</a:t>
            </a:r>
            <a:endParaRPr lang="ru-RU" b="1" dirty="0">
              <a:solidFill>
                <a:srgbClr val="FF9900"/>
              </a:solidFill>
              <a:effectLst>
                <a:outerShdw dist="38100" dir="54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4276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A240E-12EA-4DB6-ACBB-8CFAD2633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740018AA-7A41-A6AB-DD0C-34B93C2C72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F4977E72-98D0-CC34-926B-3B635896D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9111252-DB71-95A9-630E-E3B960E9A59C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3175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B57B2317-4DDC-103B-1E75-02A7DAC268AF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Волейбол:</a:t>
            </a:r>
            <a:r>
              <a:rPr lang="ru-RU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Турниры</a:t>
            </a:r>
            <a:endParaRPr lang="en-US" sz="4800" dirty="0">
              <a:latin typeface="+mn-lt"/>
            </a:endParaRP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50353F35-361A-67E0-BF19-3E32F31A60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E5775F9-9E1D-45F0-0E0A-D140A727C791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E828E310-EAD7-9408-4937-2BBD3C3294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EC79F93E-620E-73F9-6E7B-048C2C95E984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AFFE546-A977-F038-0468-5DFB3EDA9E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1825625"/>
            <a:ext cx="2426343" cy="3235124"/>
          </a:xfrm>
          <a:custGeom>
            <a:avLst/>
            <a:gdLst>
              <a:gd name="csX0" fmla="*/ 0 w 2426343"/>
              <a:gd name="csY0" fmla="*/ 0 h 3235124"/>
              <a:gd name="csX1" fmla="*/ 2426343 w 2426343"/>
              <a:gd name="csY1" fmla="*/ 0 h 3235124"/>
              <a:gd name="csX2" fmla="*/ 2426343 w 2426343"/>
              <a:gd name="csY2" fmla="*/ 3235124 h 3235124"/>
              <a:gd name="csX3" fmla="*/ 0 w 2426343"/>
              <a:gd name="csY3" fmla="*/ 3235124 h 3235124"/>
              <a:gd name="csX4" fmla="*/ 0 w 2426343"/>
              <a:gd name="csY4" fmla="*/ 0 h 323512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426343" h="3235124" fill="none" extrusionOk="0">
                <a:moveTo>
                  <a:pt x="0" y="0"/>
                </a:moveTo>
                <a:cubicBezTo>
                  <a:pt x="1028025" y="19531"/>
                  <a:pt x="1578841" y="67159"/>
                  <a:pt x="2426343" y="0"/>
                </a:cubicBezTo>
                <a:cubicBezTo>
                  <a:pt x="2459968" y="1448587"/>
                  <a:pt x="2540373" y="2722240"/>
                  <a:pt x="2426343" y="3235124"/>
                </a:cubicBezTo>
                <a:cubicBezTo>
                  <a:pt x="1368404" y="3140961"/>
                  <a:pt x="654285" y="3128920"/>
                  <a:pt x="0" y="3235124"/>
                </a:cubicBezTo>
                <a:cubicBezTo>
                  <a:pt x="101621" y="1995360"/>
                  <a:pt x="-83355" y="996650"/>
                  <a:pt x="0" y="0"/>
                </a:cubicBezTo>
                <a:close/>
              </a:path>
              <a:path w="2426343" h="3235124" stroke="0" extrusionOk="0">
                <a:moveTo>
                  <a:pt x="0" y="0"/>
                </a:moveTo>
                <a:cubicBezTo>
                  <a:pt x="820430" y="9581"/>
                  <a:pt x="1703082" y="7316"/>
                  <a:pt x="2426343" y="0"/>
                </a:cubicBezTo>
                <a:cubicBezTo>
                  <a:pt x="2480792" y="1400874"/>
                  <a:pt x="2479724" y="2336599"/>
                  <a:pt x="2426343" y="3235124"/>
                </a:cubicBezTo>
                <a:cubicBezTo>
                  <a:pt x="1945557" y="3257844"/>
                  <a:pt x="621919" y="3307750"/>
                  <a:pt x="0" y="3235124"/>
                </a:cubicBezTo>
                <a:cubicBezTo>
                  <a:pt x="79320" y="2045562"/>
                  <a:pt x="81674" y="1468187"/>
                  <a:pt x="0" y="0"/>
                </a:cubicBezTo>
                <a:close/>
              </a:path>
            </a:pathLst>
          </a:custGeom>
          <a:ln w="38100">
            <a:solidFill>
              <a:srgbClr val="FF9900"/>
            </a:solidFill>
            <a:extLst>
              <a:ext uri="{C807C97D-BFC1-408E-A445-0C87EB9F89A2}">
                <ask:lineSketchStyleProps xmlns:ask="http://schemas.microsoft.com/office/drawing/2018/sketchyshapes" sd="54867046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141236-6453-1628-93C6-99103EA303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9988" y="1906994"/>
            <a:ext cx="4792023" cy="3197177"/>
          </a:xfrm>
          <a:custGeom>
            <a:avLst/>
            <a:gdLst>
              <a:gd name="csX0" fmla="*/ 0 w 4792023"/>
              <a:gd name="csY0" fmla="*/ 0 h 3197177"/>
              <a:gd name="csX1" fmla="*/ 4792023 w 4792023"/>
              <a:gd name="csY1" fmla="*/ 0 h 3197177"/>
              <a:gd name="csX2" fmla="*/ 4792023 w 4792023"/>
              <a:gd name="csY2" fmla="*/ 3197177 h 3197177"/>
              <a:gd name="csX3" fmla="*/ 0 w 4792023"/>
              <a:gd name="csY3" fmla="*/ 3197177 h 3197177"/>
              <a:gd name="csX4" fmla="*/ 0 w 4792023"/>
              <a:gd name="csY4" fmla="*/ 0 h 319717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4792023" h="3197177" fill="none" extrusionOk="0">
                <a:moveTo>
                  <a:pt x="0" y="0"/>
                </a:moveTo>
                <a:cubicBezTo>
                  <a:pt x="503895" y="58400"/>
                  <a:pt x="2619872" y="-32802"/>
                  <a:pt x="4792023" y="0"/>
                </a:cubicBezTo>
                <a:cubicBezTo>
                  <a:pt x="4813572" y="1367370"/>
                  <a:pt x="4758260" y="1769643"/>
                  <a:pt x="4792023" y="3197177"/>
                </a:cubicBezTo>
                <a:cubicBezTo>
                  <a:pt x="2614351" y="3174082"/>
                  <a:pt x="866973" y="3148535"/>
                  <a:pt x="0" y="3197177"/>
                </a:cubicBezTo>
                <a:cubicBezTo>
                  <a:pt x="89123" y="2805797"/>
                  <a:pt x="-35207" y="452390"/>
                  <a:pt x="0" y="0"/>
                </a:cubicBezTo>
                <a:close/>
              </a:path>
              <a:path w="4792023" h="3197177" stroke="0" extrusionOk="0">
                <a:moveTo>
                  <a:pt x="0" y="0"/>
                </a:moveTo>
                <a:cubicBezTo>
                  <a:pt x="2143278" y="-160844"/>
                  <a:pt x="3246559" y="153071"/>
                  <a:pt x="4792023" y="0"/>
                </a:cubicBezTo>
                <a:cubicBezTo>
                  <a:pt x="4642169" y="1499422"/>
                  <a:pt x="4766163" y="1895060"/>
                  <a:pt x="4792023" y="3197177"/>
                </a:cubicBezTo>
                <a:cubicBezTo>
                  <a:pt x="4042389" y="3240548"/>
                  <a:pt x="1025747" y="3200804"/>
                  <a:pt x="0" y="3197177"/>
                </a:cubicBezTo>
                <a:cubicBezTo>
                  <a:pt x="29617" y="1910914"/>
                  <a:pt x="93816" y="1492377"/>
                  <a:pt x="0" y="0"/>
                </a:cubicBezTo>
                <a:close/>
              </a:path>
            </a:pathLst>
          </a:custGeom>
          <a:ln w="38100">
            <a:solidFill>
              <a:srgbClr val="FF9900"/>
            </a:solidFill>
            <a:extLst>
              <a:ext uri="{C807C97D-BFC1-408E-A445-0C87EB9F89A2}">
                <ask:lineSketchStyleProps xmlns:ask="http://schemas.microsoft.com/office/drawing/2018/sketchyshapes" sd="42821114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B323D3-7783-DEA6-C1EC-70B5DD6DF939}"/>
              </a:ext>
            </a:extLst>
          </p:cNvPr>
          <p:cNvSpPr txBox="1"/>
          <p:nvPr/>
        </p:nvSpPr>
        <p:spPr>
          <a:xfrm>
            <a:off x="4437873" y="5114417"/>
            <a:ext cx="32054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4</a:t>
            </a:r>
            <a:r>
              <a:rPr lang="ru-RU" sz="1100" b="1" dirty="0">
                <a:solidFill>
                  <a:schemeClr val="bg1"/>
                </a:solidFill>
              </a:rPr>
              <a:t> место из 10 на Томской области 🏆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</a:rPr>
              <a:t>(</a:t>
            </a:r>
            <a:r>
              <a:rPr lang="ru-RU" sz="1100" i="1" dirty="0">
                <a:solidFill>
                  <a:schemeClr val="bg1"/>
                </a:solidFill>
              </a:rPr>
              <a:t>1.11.2025</a:t>
            </a:r>
            <a:r>
              <a:rPr lang="ru-RU" sz="11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4FD793-29BA-7F6F-6253-C6C3107359CD}"/>
              </a:ext>
            </a:extLst>
          </p:cNvPr>
          <p:cNvSpPr txBox="1"/>
          <p:nvPr/>
        </p:nvSpPr>
        <p:spPr>
          <a:xfrm>
            <a:off x="804550" y="5083639"/>
            <a:ext cx="2662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1</a:t>
            </a:r>
            <a:r>
              <a:rPr lang="ru-RU" sz="1200" b="1" dirty="0">
                <a:solidFill>
                  <a:schemeClr val="bg1"/>
                </a:solidFill>
              </a:rPr>
              <a:t> место из 10 на Томской области 🏆</a:t>
            </a:r>
            <a:endParaRPr lang="en-US" sz="1200" b="1" dirty="0">
              <a:solidFill>
                <a:schemeClr val="bg1"/>
              </a:solidFill>
            </a:endParaRPr>
          </a:p>
          <a:p>
            <a:pPr algn="ctr"/>
            <a:r>
              <a:rPr lang="ru-RU" sz="1200" dirty="0">
                <a:solidFill>
                  <a:schemeClr val="bg1"/>
                </a:solidFill>
              </a:rPr>
              <a:t>(</a:t>
            </a:r>
            <a:r>
              <a:rPr lang="ru-RU" sz="1200" i="1" dirty="0">
                <a:solidFill>
                  <a:schemeClr val="bg1"/>
                </a:solidFill>
              </a:rPr>
              <a:t>7.12.2025</a:t>
            </a:r>
            <a:r>
              <a:rPr lang="ru-RU" sz="120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3" name="IMG_6415">
            <a:hlinkClick r:id="" action="ppaction://media"/>
            <a:extLst>
              <a:ext uri="{FF2B5EF4-FFF2-40B4-BE49-F238E27FC236}">
                <a16:creationId xmlns:a16="http://schemas.microsoft.com/office/drawing/2014/main" id="{9C567E45-CB4C-7846-239D-67604C9A01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05231" y="1731841"/>
            <a:ext cx="1958954" cy="3508575"/>
          </a:xfrm>
          <a:custGeom>
            <a:avLst/>
            <a:gdLst>
              <a:gd name="csX0" fmla="*/ 0 w 1958954"/>
              <a:gd name="csY0" fmla="*/ 0 h 3508575"/>
              <a:gd name="csX1" fmla="*/ 430970 w 1958954"/>
              <a:gd name="csY1" fmla="*/ 0 h 3508575"/>
              <a:gd name="csX2" fmla="*/ 881529 w 1958954"/>
              <a:gd name="csY2" fmla="*/ 0 h 3508575"/>
              <a:gd name="csX3" fmla="*/ 1371268 w 1958954"/>
              <a:gd name="csY3" fmla="*/ 0 h 3508575"/>
              <a:gd name="csX4" fmla="*/ 1958954 w 1958954"/>
              <a:gd name="csY4" fmla="*/ 0 h 3508575"/>
              <a:gd name="csX5" fmla="*/ 1958954 w 1958954"/>
              <a:gd name="csY5" fmla="*/ 479505 h 3508575"/>
              <a:gd name="csX6" fmla="*/ 1958954 w 1958954"/>
              <a:gd name="csY6" fmla="*/ 1099354 h 3508575"/>
              <a:gd name="csX7" fmla="*/ 1958954 w 1958954"/>
              <a:gd name="csY7" fmla="*/ 1613945 h 3508575"/>
              <a:gd name="csX8" fmla="*/ 1958954 w 1958954"/>
              <a:gd name="csY8" fmla="*/ 2268879 h 3508575"/>
              <a:gd name="csX9" fmla="*/ 1958954 w 1958954"/>
              <a:gd name="csY9" fmla="*/ 2888727 h 3508575"/>
              <a:gd name="csX10" fmla="*/ 1958954 w 1958954"/>
              <a:gd name="csY10" fmla="*/ 3508575 h 3508575"/>
              <a:gd name="csX11" fmla="*/ 1449626 w 1958954"/>
              <a:gd name="csY11" fmla="*/ 3508575 h 3508575"/>
              <a:gd name="csX12" fmla="*/ 959887 w 1958954"/>
              <a:gd name="csY12" fmla="*/ 3508575 h 3508575"/>
              <a:gd name="csX13" fmla="*/ 509328 w 1958954"/>
              <a:gd name="csY13" fmla="*/ 3508575 h 3508575"/>
              <a:gd name="csX14" fmla="*/ 0 w 1958954"/>
              <a:gd name="csY14" fmla="*/ 3508575 h 3508575"/>
              <a:gd name="csX15" fmla="*/ 0 w 1958954"/>
              <a:gd name="csY15" fmla="*/ 2853641 h 3508575"/>
              <a:gd name="csX16" fmla="*/ 0 w 1958954"/>
              <a:gd name="csY16" fmla="*/ 2268879 h 3508575"/>
              <a:gd name="csX17" fmla="*/ 0 w 1958954"/>
              <a:gd name="csY17" fmla="*/ 1684116 h 3508575"/>
              <a:gd name="csX18" fmla="*/ 0 w 1958954"/>
              <a:gd name="csY18" fmla="*/ 1134439 h 3508575"/>
              <a:gd name="csX19" fmla="*/ 0 w 1958954"/>
              <a:gd name="csY19" fmla="*/ 619848 h 3508575"/>
              <a:gd name="csX20" fmla="*/ 0 w 1958954"/>
              <a:gd name="csY20" fmla="*/ 0 h 350857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1958954" h="3508575" fill="none" extrusionOk="0">
                <a:moveTo>
                  <a:pt x="0" y="0"/>
                </a:moveTo>
                <a:cubicBezTo>
                  <a:pt x="212900" y="-50608"/>
                  <a:pt x="258440" y="1101"/>
                  <a:pt x="430970" y="0"/>
                </a:cubicBezTo>
                <a:cubicBezTo>
                  <a:pt x="603500" y="-1101"/>
                  <a:pt x="784632" y="48872"/>
                  <a:pt x="881529" y="0"/>
                </a:cubicBezTo>
                <a:cubicBezTo>
                  <a:pt x="978426" y="-48872"/>
                  <a:pt x="1178874" y="45503"/>
                  <a:pt x="1371268" y="0"/>
                </a:cubicBezTo>
                <a:cubicBezTo>
                  <a:pt x="1563662" y="-45503"/>
                  <a:pt x="1723483" y="23504"/>
                  <a:pt x="1958954" y="0"/>
                </a:cubicBezTo>
                <a:cubicBezTo>
                  <a:pt x="1959717" y="209687"/>
                  <a:pt x="1908867" y="259407"/>
                  <a:pt x="1958954" y="479505"/>
                </a:cubicBezTo>
                <a:cubicBezTo>
                  <a:pt x="2009041" y="699603"/>
                  <a:pt x="1949732" y="794381"/>
                  <a:pt x="1958954" y="1099354"/>
                </a:cubicBezTo>
                <a:cubicBezTo>
                  <a:pt x="1968176" y="1404327"/>
                  <a:pt x="1903057" y="1428786"/>
                  <a:pt x="1958954" y="1613945"/>
                </a:cubicBezTo>
                <a:cubicBezTo>
                  <a:pt x="2014851" y="1799104"/>
                  <a:pt x="1956002" y="2004104"/>
                  <a:pt x="1958954" y="2268879"/>
                </a:cubicBezTo>
                <a:cubicBezTo>
                  <a:pt x="1961906" y="2533654"/>
                  <a:pt x="1900287" y="2715429"/>
                  <a:pt x="1958954" y="2888727"/>
                </a:cubicBezTo>
                <a:cubicBezTo>
                  <a:pt x="2017621" y="3062025"/>
                  <a:pt x="1957827" y="3324570"/>
                  <a:pt x="1958954" y="3508575"/>
                </a:cubicBezTo>
                <a:cubicBezTo>
                  <a:pt x="1807809" y="3548528"/>
                  <a:pt x="1702194" y="3473250"/>
                  <a:pt x="1449626" y="3508575"/>
                </a:cubicBezTo>
                <a:cubicBezTo>
                  <a:pt x="1197058" y="3543900"/>
                  <a:pt x="1152202" y="3491449"/>
                  <a:pt x="959887" y="3508575"/>
                </a:cubicBezTo>
                <a:cubicBezTo>
                  <a:pt x="767572" y="3525701"/>
                  <a:pt x="716541" y="3454949"/>
                  <a:pt x="509328" y="3508575"/>
                </a:cubicBezTo>
                <a:cubicBezTo>
                  <a:pt x="302115" y="3562201"/>
                  <a:pt x="122134" y="3480694"/>
                  <a:pt x="0" y="3508575"/>
                </a:cubicBezTo>
                <a:cubicBezTo>
                  <a:pt x="-31259" y="3272683"/>
                  <a:pt x="54173" y="3164321"/>
                  <a:pt x="0" y="2853641"/>
                </a:cubicBezTo>
                <a:cubicBezTo>
                  <a:pt x="-54173" y="2542961"/>
                  <a:pt x="59204" y="2532386"/>
                  <a:pt x="0" y="2268879"/>
                </a:cubicBezTo>
                <a:cubicBezTo>
                  <a:pt x="-59204" y="2005372"/>
                  <a:pt x="58865" y="1881290"/>
                  <a:pt x="0" y="1684116"/>
                </a:cubicBezTo>
                <a:cubicBezTo>
                  <a:pt x="-58865" y="1486942"/>
                  <a:pt x="55553" y="1260138"/>
                  <a:pt x="0" y="1134439"/>
                </a:cubicBezTo>
                <a:cubicBezTo>
                  <a:pt x="-55553" y="1008740"/>
                  <a:pt x="39038" y="744150"/>
                  <a:pt x="0" y="619848"/>
                </a:cubicBezTo>
                <a:cubicBezTo>
                  <a:pt x="-39038" y="495546"/>
                  <a:pt x="65701" y="304666"/>
                  <a:pt x="0" y="0"/>
                </a:cubicBezTo>
                <a:close/>
              </a:path>
              <a:path w="1958954" h="3508575" stroke="0" extrusionOk="0">
                <a:moveTo>
                  <a:pt x="0" y="0"/>
                </a:moveTo>
                <a:cubicBezTo>
                  <a:pt x="113482" y="-47485"/>
                  <a:pt x="256339" y="39966"/>
                  <a:pt x="509328" y="0"/>
                </a:cubicBezTo>
                <a:cubicBezTo>
                  <a:pt x="762317" y="-39966"/>
                  <a:pt x="875297" y="35910"/>
                  <a:pt x="1018656" y="0"/>
                </a:cubicBezTo>
                <a:cubicBezTo>
                  <a:pt x="1162015" y="-35910"/>
                  <a:pt x="1342894" y="16417"/>
                  <a:pt x="1449626" y="0"/>
                </a:cubicBezTo>
                <a:cubicBezTo>
                  <a:pt x="1556358" y="-16417"/>
                  <a:pt x="1831776" y="33434"/>
                  <a:pt x="1958954" y="0"/>
                </a:cubicBezTo>
                <a:cubicBezTo>
                  <a:pt x="1965424" y="123919"/>
                  <a:pt x="1947588" y="340656"/>
                  <a:pt x="1958954" y="479505"/>
                </a:cubicBezTo>
                <a:cubicBezTo>
                  <a:pt x="1970320" y="618355"/>
                  <a:pt x="1910268" y="835597"/>
                  <a:pt x="1958954" y="1029182"/>
                </a:cubicBezTo>
                <a:cubicBezTo>
                  <a:pt x="2007640" y="1222767"/>
                  <a:pt x="1957714" y="1322532"/>
                  <a:pt x="1958954" y="1578859"/>
                </a:cubicBezTo>
                <a:cubicBezTo>
                  <a:pt x="1960194" y="1835186"/>
                  <a:pt x="1908988" y="1880201"/>
                  <a:pt x="1958954" y="2093450"/>
                </a:cubicBezTo>
                <a:cubicBezTo>
                  <a:pt x="2008920" y="2306699"/>
                  <a:pt x="1924921" y="2411190"/>
                  <a:pt x="1958954" y="2572955"/>
                </a:cubicBezTo>
                <a:cubicBezTo>
                  <a:pt x="1992987" y="2734721"/>
                  <a:pt x="1944528" y="3189565"/>
                  <a:pt x="1958954" y="3508575"/>
                </a:cubicBezTo>
                <a:cubicBezTo>
                  <a:pt x="1820324" y="3509009"/>
                  <a:pt x="1615172" y="3502140"/>
                  <a:pt x="1469216" y="3508575"/>
                </a:cubicBezTo>
                <a:cubicBezTo>
                  <a:pt x="1323260" y="3515010"/>
                  <a:pt x="1112054" y="3457640"/>
                  <a:pt x="940298" y="3508575"/>
                </a:cubicBezTo>
                <a:cubicBezTo>
                  <a:pt x="768542" y="3559510"/>
                  <a:pt x="666484" y="3500173"/>
                  <a:pt x="470149" y="3508575"/>
                </a:cubicBezTo>
                <a:cubicBezTo>
                  <a:pt x="273814" y="3516977"/>
                  <a:pt x="202801" y="3481843"/>
                  <a:pt x="0" y="3508575"/>
                </a:cubicBezTo>
                <a:cubicBezTo>
                  <a:pt x="-72384" y="3378139"/>
                  <a:pt x="58619" y="3158792"/>
                  <a:pt x="0" y="2888727"/>
                </a:cubicBezTo>
                <a:cubicBezTo>
                  <a:pt x="-58619" y="2618662"/>
                  <a:pt x="31959" y="2470401"/>
                  <a:pt x="0" y="2303964"/>
                </a:cubicBezTo>
                <a:cubicBezTo>
                  <a:pt x="-31959" y="2137527"/>
                  <a:pt x="2257" y="1992288"/>
                  <a:pt x="0" y="1789373"/>
                </a:cubicBezTo>
                <a:cubicBezTo>
                  <a:pt x="-2257" y="1586458"/>
                  <a:pt x="42717" y="1530691"/>
                  <a:pt x="0" y="1309868"/>
                </a:cubicBezTo>
                <a:cubicBezTo>
                  <a:pt x="-42717" y="1089045"/>
                  <a:pt x="61156" y="904569"/>
                  <a:pt x="0" y="725106"/>
                </a:cubicBezTo>
                <a:cubicBezTo>
                  <a:pt x="-61156" y="545643"/>
                  <a:pt x="86830" y="265128"/>
                  <a:pt x="0" y="0"/>
                </a:cubicBezTo>
                <a:close/>
              </a:path>
            </a:pathLst>
          </a:custGeom>
          <a:ln w="38100">
            <a:solidFill>
              <a:srgbClr val="FF9900"/>
            </a:solidFill>
            <a:extLst>
              <a:ext uri="{C807C97D-BFC1-408E-A445-0C87EB9F89A2}">
                <ask:lineSketchStyleProps xmlns:ask="http://schemas.microsoft.com/office/drawing/2018/sketchyshapes" sd="298749061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67F166-C2D7-51C4-E01A-ECE8F53101A1}"/>
              </a:ext>
            </a:extLst>
          </p:cNvPr>
          <p:cNvSpPr txBox="1"/>
          <p:nvPr/>
        </p:nvSpPr>
        <p:spPr>
          <a:xfrm>
            <a:off x="8181967" y="5258907"/>
            <a:ext cx="32054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</a:rPr>
              <a:t>11 место из 12 на Томской области 🏆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</a:rPr>
              <a:t>(</a:t>
            </a:r>
            <a:r>
              <a:rPr lang="ru-RU" sz="1100" i="1" dirty="0">
                <a:solidFill>
                  <a:schemeClr val="bg1"/>
                </a:solidFill>
              </a:rPr>
              <a:t>14.12.2025</a:t>
            </a:r>
            <a:r>
              <a:rPr lang="ru-RU" sz="1100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150880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48381-3BAE-3458-3EA3-A4554C8C9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6347E58B-4283-448A-D102-9D42C38049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FCD0E9AC-D7E0-E486-E30B-EE6E725AA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15AB67-6C59-CA51-9014-42E81666B7ED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3175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F7FFBD2A-69A4-F9E6-E899-7445EFA9B19D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Спикер</a:t>
            </a:r>
            <a:r>
              <a:rPr lang="en-US" sz="36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:</a:t>
            </a:r>
            <a:r>
              <a:rPr lang="ru-RU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Образовательный курс «</a:t>
            </a:r>
            <a:r>
              <a:rPr lang="ru-RU" sz="36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Прокачайся</a:t>
            </a:r>
            <a:r>
              <a:rPr lang="ru-RU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»</a:t>
            </a:r>
            <a:endParaRPr lang="en-US" sz="3600" dirty="0">
              <a:latin typeface="+mn-lt"/>
            </a:endParaRP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514D1510-96D9-6D7E-FD79-2774A941D0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D6EE231-F6DA-701A-C1CD-7972BAC80688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6993A491-69F0-5D84-AB9D-82B10E4E9D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67BC3824-15BF-95E0-F0B9-B0FBBDD43E2E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C6688CC-F3D0-AA3B-575A-DFF17BA5C7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8415" y="1923566"/>
            <a:ext cx="7215170" cy="4045096"/>
          </a:xfrm>
          <a:custGeom>
            <a:avLst/>
            <a:gdLst>
              <a:gd name="csX0" fmla="*/ 0 w 7215170"/>
              <a:gd name="csY0" fmla="*/ 0 h 4045096"/>
              <a:gd name="csX1" fmla="*/ 7215170 w 7215170"/>
              <a:gd name="csY1" fmla="*/ 0 h 4045096"/>
              <a:gd name="csX2" fmla="*/ 7215170 w 7215170"/>
              <a:gd name="csY2" fmla="*/ 4045096 h 4045096"/>
              <a:gd name="csX3" fmla="*/ 0 w 7215170"/>
              <a:gd name="csY3" fmla="*/ 4045096 h 4045096"/>
              <a:gd name="csX4" fmla="*/ 0 w 7215170"/>
              <a:gd name="csY4" fmla="*/ 0 h 404509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7215170" h="4045096" fill="none" extrusionOk="0">
                <a:moveTo>
                  <a:pt x="0" y="0"/>
                </a:moveTo>
                <a:cubicBezTo>
                  <a:pt x="2237774" y="-33775"/>
                  <a:pt x="4362436" y="138873"/>
                  <a:pt x="7215170" y="0"/>
                </a:cubicBezTo>
                <a:cubicBezTo>
                  <a:pt x="7141399" y="1156266"/>
                  <a:pt x="7059287" y="2735608"/>
                  <a:pt x="7215170" y="4045096"/>
                </a:cubicBezTo>
                <a:cubicBezTo>
                  <a:pt x="5587682" y="3907766"/>
                  <a:pt x="1497886" y="3907240"/>
                  <a:pt x="0" y="4045096"/>
                </a:cubicBezTo>
                <a:cubicBezTo>
                  <a:pt x="152408" y="3146515"/>
                  <a:pt x="73868" y="1487515"/>
                  <a:pt x="0" y="0"/>
                </a:cubicBezTo>
                <a:close/>
              </a:path>
              <a:path w="7215170" h="4045096" stroke="0" extrusionOk="0">
                <a:moveTo>
                  <a:pt x="0" y="0"/>
                </a:moveTo>
                <a:cubicBezTo>
                  <a:pt x="3570607" y="-101487"/>
                  <a:pt x="3866997" y="-162162"/>
                  <a:pt x="7215170" y="0"/>
                </a:cubicBezTo>
                <a:cubicBezTo>
                  <a:pt x="7275883" y="1876577"/>
                  <a:pt x="7154098" y="2083555"/>
                  <a:pt x="7215170" y="4045096"/>
                </a:cubicBezTo>
                <a:cubicBezTo>
                  <a:pt x="6297251" y="4095161"/>
                  <a:pt x="2700155" y="3886647"/>
                  <a:pt x="0" y="4045096"/>
                </a:cubicBezTo>
                <a:cubicBezTo>
                  <a:pt x="-24452" y="2377980"/>
                  <a:pt x="-67663" y="746533"/>
                  <a:pt x="0" y="0"/>
                </a:cubicBezTo>
                <a:close/>
              </a:path>
            </a:pathLst>
          </a:custGeom>
          <a:ln w="38100">
            <a:solidFill>
              <a:srgbClr val="FF9900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495980413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9A06B-D05B-A5AF-6E7B-0E4C4632F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0B64A366-7D70-4842-7857-DA6C5D995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099CBF6C-6E71-E38B-2098-CC19267AB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B29E14D-B78C-3785-1336-FA7DD25EB0E6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3175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3167E791-C2E6-4144-89B5-C51170DDBB28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Премия</a:t>
            </a:r>
            <a:r>
              <a:rPr lang="en-US" sz="36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:</a:t>
            </a:r>
            <a:r>
              <a:rPr lang="ru-RU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Номинация на итогах года</a:t>
            </a:r>
            <a:endParaRPr lang="en-US" sz="3600" dirty="0">
              <a:latin typeface="+mn-lt"/>
            </a:endParaRP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E34B4BF6-8DC0-E74D-B3E6-A229A21C40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96FBF5A-CA58-A069-3893-4A9B33417B84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02D0F3BD-5344-2673-A123-DAA989A189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4B83CFD-0741-AC00-B856-EC63E68A814F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3EDCB1B-8590-2550-531A-9E45E359A3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4399" y="1888975"/>
            <a:ext cx="2901362" cy="4114800"/>
          </a:xfrm>
          <a:custGeom>
            <a:avLst/>
            <a:gdLst>
              <a:gd name="csX0" fmla="*/ 0 w 2901362"/>
              <a:gd name="csY0" fmla="*/ 0 h 4114800"/>
              <a:gd name="csX1" fmla="*/ 551259 w 2901362"/>
              <a:gd name="csY1" fmla="*/ 0 h 4114800"/>
              <a:gd name="csX2" fmla="*/ 1073504 w 2901362"/>
              <a:gd name="csY2" fmla="*/ 0 h 4114800"/>
              <a:gd name="csX3" fmla="*/ 1682790 w 2901362"/>
              <a:gd name="csY3" fmla="*/ 0 h 4114800"/>
              <a:gd name="csX4" fmla="*/ 2205035 w 2901362"/>
              <a:gd name="csY4" fmla="*/ 0 h 4114800"/>
              <a:gd name="csX5" fmla="*/ 2901362 w 2901362"/>
              <a:gd name="csY5" fmla="*/ 0 h 4114800"/>
              <a:gd name="csX6" fmla="*/ 2901362 w 2901362"/>
              <a:gd name="csY6" fmla="*/ 546681 h 4114800"/>
              <a:gd name="csX7" fmla="*/ 2901362 w 2901362"/>
              <a:gd name="csY7" fmla="*/ 1216805 h 4114800"/>
              <a:gd name="csX8" fmla="*/ 2901362 w 2901362"/>
              <a:gd name="csY8" fmla="*/ 1722338 h 4114800"/>
              <a:gd name="csX9" fmla="*/ 2901362 w 2901362"/>
              <a:gd name="csY9" fmla="*/ 2392462 h 4114800"/>
              <a:gd name="csX10" fmla="*/ 2901362 w 2901362"/>
              <a:gd name="csY10" fmla="*/ 2897995 h 4114800"/>
              <a:gd name="csX11" fmla="*/ 2901362 w 2901362"/>
              <a:gd name="csY11" fmla="*/ 3362379 h 4114800"/>
              <a:gd name="csX12" fmla="*/ 2901362 w 2901362"/>
              <a:gd name="csY12" fmla="*/ 4114800 h 4114800"/>
              <a:gd name="csX13" fmla="*/ 2408130 w 2901362"/>
              <a:gd name="csY13" fmla="*/ 4114800 h 4114800"/>
              <a:gd name="csX14" fmla="*/ 1856872 w 2901362"/>
              <a:gd name="csY14" fmla="*/ 4114800 h 4114800"/>
              <a:gd name="csX15" fmla="*/ 1276599 w 2901362"/>
              <a:gd name="csY15" fmla="*/ 4114800 h 4114800"/>
              <a:gd name="csX16" fmla="*/ 667313 w 2901362"/>
              <a:gd name="csY16" fmla="*/ 4114800 h 4114800"/>
              <a:gd name="csX17" fmla="*/ 0 w 2901362"/>
              <a:gd name="csY17" fmla="*/ 4114800 h 4114800"/>
              <a:gd name="csX18" fmla="*/ 0 w 2901362"/>
              <a:gd name="csY18" fmla="*/ 3526971 h 4114800"/>
              <a:gd name="csX19" fmla="*/ 0 w 2901362"/>
              <a:gd name="csY19" fmla="*/ 2939143 h 4114800"/>
              <a:gd name="csX20" fmla="*/ 0 w 2901362"/>
              <a:gd name="csY20" fmla="*/ 2269018 h 4114800"/>
              <a:gd name="csX21" fmla="*/ 0 w 2901362"/>
              <a:gd name="csY21" fmla="*/ 1763486 h 4114800"/>
              <a:gd name="csX22" fmla="*/ 0 w 2901362"/>
              <a:gd name="csY22" fmla="*/ 1093361 h 4114800"/>
              <a:gd name="csX23" fmla="*/ 0 w 2901362"/>
              <a:gd name="csY23" fmla="*/ 0 h 41148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</a:cxnLst>
            <a:rect l="l" t="t" r="r" b="b"/>
            <a:pathLst>
              <a:path w="2901362" h="4114800" fill="none" extrusionOk="0">
                <a:moveTo>
                  <a:pt x="0" y="0"/>
                </a:moveTo>
                <a:cubicBezTo>
                  <a:pt x="245140" y="-42928"/>
                  <a:pt x="402510" y="37830"/>
                  <a:pt x="551259" y="0"/>
                </a:cubicBezTo>
                <a:cubicBezTo>
                  <a:pt x="700008" y="-37830"/>
                  <a:pt x="948189" y="10938"/>
                  <a:pt x="1073504" y="0"/>
                </a:cubicBezTo>
                <a:cubicBezTo>
                  <a:pt x="1198820" y="-10938"/>
                  <a:pt x="1465285" y="1813"/>
                  <a:pt x="1682790" y="0"/>
                </a:cubicBezTo>
                <a:cubicBezTo>
                  <a:pt x="1900295" y="-1813"/>
                  <a:pt x="2071729" y="48802"/>
                  <a:pt x="2205035" y="0"/>
                </a:cubicBezTo>
                <a:cubicBezTo>
                  <a:pt x="2338341" y="-48802"/>
                  <a:pt x="2691333" y="53078"/>
                  <a:pt x="2901362" y="0"/>
                </a:cubicBezTo>
                <a:cubicBezTo>
                  <a:pt x="2944252" y="259378"/>
                  <a:pt x="2867527" y="428887"/>
                  <a:pt x="2901362" y="546681"/>
                </a:cubicBezTo>
                <a:cubicBezTo>
                  <a:pt x="2935197" y="664475"/>
                  <a:pt x="2838995" y="946912"/>
                  <a:pt x="2901362" y="1216805"/>
                </a:cubicBezTo>
                <a:cubicBezTo>
                  <a:pt x="2963729" y="1486698"/>
                  <a:pt x="2856152" y="1522926"/>
                  <a:pt x="2901362" y="1722338"/>
                </a:cubicBezTo>
                <a:cubicBezTo>
                  <a:pt x="2946572" y="1921750"/>
                  <a:pt x="2839652" y="2221873"/>
                  <a:pt x="2901362" y="2392462"/>
                </a:cubicBezTo>
                <a:cubicBezTo>
                  <a:pt x="2963072" y="2563051"/>
                  <a:pt x="2877994" y="2779660"/>
                  <a:pt x="2901362" y="2897995"/>
                </a:cubicBezTo>
                <a:cubicBezTo>
                  <a:pt x="2924730" y="3016330"/>
                  <a:pt x="2853967" y="3138773"/>
                  <a:pt x="2901362" y="3362379"/>
                </a:cubicBezTo>
                <a:cubicBezTo>
                  <a:pt x="2948757" y="3585985"/>
                  <a:pt x="2883267" y="3776124"/>
                  <a:pt x="2901362" y="4114800"/>
                </a:cubicBezTo>
                <a:cubicBezTo>
                  <a:pt x="2754696" y="4166310"/>
                  <a:pt x="2589328" y="4060706"/>
                  <a:pt x="2408130" y="4114800"/>
                </a:cubicBezTo>
                <a:cubicBezTo>
                  <a:pt x="2226932" y="4168894"/>
                  <a:pt x="2075646" y="4092307"/>
                  <a:pt x="1856872" y="4114800"/>
                </a:cubicBezTo>
                <a:cubicBezTo>
                  <a:pt x="1638098" y="4137293"/>
                  <a:pt x="1463097" y="4085419"/>
                  <a:pt x="1276599" y="4114800"/>
                </a:cubicBezTo>
                <a:cubicBezTo>
                  <a:pt x="1090101" y="4144181"/>
                  <a:pt x="809314" y="4065201"/>
                  <a:pt x="667313" y="4114800"/>
                </a:cubicBezTo>
                <a:cubicBezTo>
                  <a:pt x="525312" y="4164399"/>
                  <a:pt x="193575" y="4087765"/>
                  <a:pt x="0" y="4114800"/>
                </a:cubicBezTo>
                <a:cubicBezTo>
                  <a:pt x="-56934" y="3995337"/>
                  <a:pt x="22804" y="3697376"/>
                  <a:pt x="0" y="3526971"/>
                </a:cubicBezTo>
                <a:cubicBezTo>
                  <a:pt x="-22804" y="3356566"/>
                  <a:pt x="55623" y="3059594"/>
                  <a:pt x="0" y="2939143"/>
                </a:cubicBezTo>
                <a:cubicBezTo>
                  <a:pt x="-55623" y="2818692"/>
                  <a:pt x="54829" y="2554572"/>
                  <a:pt x="0" y="2269018"/>
                </a:cubicBezTo>
                <a:cubicBezTo>
                  <a:pt x="-54829" y="1983464"/>
                  <a:pt x="19711" y="1919925"/>
                  <a:pt x="0" y="1763486"/>
                </a:cubicBezTo>
                <a:cubicBezTo>
                  <a:pt x="-19711" y="1607047"/>
                  <a:pt x="57325" y="1237177"/>
                  <a:pt x="0" y="1093361"/>
                </a:cubicBezTo>
                <a:cubicBezTo>
                  <a:pt x="-57325" y="949545"/>
                  <a:pt x="81921" y="264282"/>
                  <a:pt x="0" y="0"/>
                </a:cubicBezTo>
                <a:close/>
              </a:path>
              <a:path w="2901362" h="4114800" stroke="0" extrusionOk="0">
                <a:moveTo>
                  <a:pt x="0" y="0"/>
                </a:moveTo>
                <a:cubicBezTo>
                  <a:pt x="240208" y="-20891"/>
                  <a:pt x="287818" y="34782"/>
                  <a:pt x="522245" y="0"/>
                </a:cubicBezTo>
                <a:cubicBezTo>
                  <a:pt x="756672" y="-34782"/>
                  <a:pt x="838096" y="36405"/>
                  <a:pt x="1044490" y="0"/>
                </a:cubicBezTo>
                <a:cubicBezTo>
                  <a:pt x="1250885" y="-36405"/>
                  <a:pt x="1337845" y="41958"/>
                  <a:pt x="1624763" y="0"/>
                </a:cubicBezTo>
                <a:cubicBezTo>
                  <a:pt x="1911681" y="-41958"/>
                  <a:pt x="1917646" y="41923"/>
                  <a:pt x="2147008" y="0"/>
                </a:cubicBezTo>
                <a:cubicBezTo>
                  <a:pt x="2376371" y="-41923"/>
                  <a:pt x="2636847" y="24221"/>
                  <a:pt x="2901362" y="0"/>
                </a:cubicBezTo>
                <a:cubicBezTo>
                  <a:pt x="2950446" y="310198"/>
                  <a:pt x="2830258" y="325199"/>
                  <a:pt x="2901362" y="628977"/>
                </a:cubicBezTo>
                <a:cubicBezTo>
                  <a:pt x="2972466" y="932755"/>
                  <a:pt x="2901312" y="1007794"/>
                  <a:pt x="2901362" y="1134509"/>
                </a:cubicBezTo>
                <a:cubicBezTo>
                  <a:pt x="2901412" y="1261224"/>
                  <a:pt x="2836152" y="1555385"/>
                  <a:pt x="2901362" y="1681190"/>
                </a:cubicBezTo>
                <a:cubicBezTo>
                  <a:pt x="2966572" y="1806995"/>
                  <a:pt x="2890529" y="1932715"/>
                  <a:pt x="2901362" y="2145574"/>
                </a:cubicBezTo>
                <a:cubicBezTo>
                  <a:pt x="2912195" y="2358433"/>
                  <a:pt x="2900762" y="2578561"/>
                  <a:pt x="2901362" y="2733403"/>
                </a:cubicBezTo>
                <a:cubicBezTo>
                  <a:pt x="2901962" y="2888245"/>
                  <a:pt x="2883860" y="3006227"/>
                  <a:pt x="2901362" y="3197787"/>
                </a:cubicBezTo>
                <a:cubicBezTo>
                  <a:pt x="2918864" y="3389347"/>
                  <a:pt x="2880075" y="3776493"/>
                  <a:pt x="2901362" y="4114800"/>
                </a:cubicBezTo>
                <a:cubicBezTo>
                  <a:pt x="2752587" y="4130306"/>
                  <a:pt x="2567770" y="4103000"/>
                  <a:pt x="2379117" y="4114800"/>
                </a:cubicBezTo>
                <a:cubicBezTo>
                  <a:pt x="2190464" y="4126600"/>
                  <a:pt x="1873624" y="4047099"/>
                  <a:pt x="1740817" y="4114800"/>
                </a:cubicBezTo>
                <a:cubicBezTo>
                  <a:pt x="1608010" y="4182501"/>
                  <a:pt x="1351077" y="4109360"/>
                  <a:pt x="1189558" y="4114800"/>
                </a:cubicBezTo>
                <a:cubicBezTo>
                  <a:pt x="1028039" y="4120240"/>
                  <a:pt x="793111" y="4078083"/>
                  <a:pt x="580272" y="4114800"/>
                </a:cubicBezTo>
                <a:cubicBezTo>
                  <a:pt x="367433" y="4151517"/>
                  <a:pt x="205459" y="4100072"/>
                  <a:pt x="0" y="4114800"/>
                </a:cubicBezTo>
                <a:cubicBezTo>
                  <a:pt x="-9805" y="3822826"/>
                  <a:pt x="29110" y="3602843"/>
                  <a:pt x="0" y="3444675"/>
                </a:cubicBezTo>
                <a:cubicBezTo>
                  <a:pt x="-29110" y="3286508"/>
                  <a:pt x="63684" y="3008737"/>
                  <a:pt x="0" y="2815699"/>
                </a:cubicBezTo>
                <a:cubicBezTo>
                  <a:pt x="-63684" y="2622661"/>
                  <a:pt x="7799" y="2576891"/>
                  <a:pt x="0" y="2351314"/>
                </a:cubicBezTo>
                <a:cubicBezTo>
                  <a:pt x="-7799" y="2125737"/>
                  <a:pt x="59160" y="1942366"/>
                  <a:pt x="0" y="1681190"/>
                </a:cubicBezTo>
                <a:cubicBezTo>
                  <a:pt x="-59160" y="1420014"/>
                  <a:pt x="21941" y="1263624"/>
                  <a:pt x="0" y="1093361"/>
                </a:cubicBezTo>
                <a:cubicBezTo>
                  <a:pt x="-21941" y="923098"/>
                  <a:pt x="97221" y="221193"/>
                  <a:pt x="0" y="0"/>
                </a:cubicBezTo>
                <a:close/>
              </a:path>
            </a:pathLst>
          </a:custGeom>
          <a:ln w="38100">
            <a:solidFill>
              <a:srgbClr val="FF9900"/>
            </a:solidFill>
            <a:extLst>
              <a:ext uri="{C807C97D-BFC1-408E-A445-0C87EB9F89A2}">
                <ask:lineSketchStyleProps xmlns:ask="http://schemas.microsoft.com/office/drawing/2018/sketchyshapes" sd="27328135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813156157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7878C-FFAC-B4C3-41D7-69D255A04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4FF94742-C859-0EE9-D5BA-8A2369504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D52D05B7-3D50-3692-4C08-3831DA4CE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BA2B6F9-0F92-F6A8-86EE-ED436F89F361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3175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DCEE0E0B-1E08-9539-42FC-01F39045F7B9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/>
              <a:t>🎂</a:t>
            </a:r>
            <a:r>
              <a:rPr lang="ru-RU" sz="36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</a:rPr>
              <a:t> </a:t>
            </a:r>
            <a:r>
              <a:rPr lang="ru-RU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День рождения</a:t>
            </a:r>
            <a:r>
              <a:rPr lang="ru-RU" sz="36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</a:t>
            </a:r>
            <a:r>
              <a:rPr lang="ru-RU" sz="3600" dirty="0"/>
              <a:t>🎂</a:t>
            </a:r>
            <a:endParaRPr lang="en-US" sz="3600" dirty="0">
              <a:latin typeface="+mn-lt"/>
            </a:endParaRP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8584AE05-B3AC-8C40-21D3-1FA4BDB61A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04B4190-6BE6-C9D9-F043-346EC12B6BAB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9E18E6BF-804C-5F1D-BF24-9E1348BEF4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6EF8B6C7-3698-71AA-8EF5-7E9EFE5BDE47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426E2F7-18C1-8944-F9A1-5B772F66C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9119" y="1668491"/>
            <a:ext cx="3263504" cy="4351339"/>
          </a:xfrm>
          <a:custGeom>
            <a:avLst/>
            <a:gdLst>
              <a:gd name="csX0" fmla="*/ 0 w 3263504"/>
              <a:gd name="csY0" fmla="*/ 0 h 4351339"/>
              <a:gd name="csX1" fmla="*/ 3263504 w 3263504"/>
              <a:gd name="csY1" fmla="*/ 0 h 4351339"/>
              <a:gd name="csX2" fmla="*/ 3263504 w 3263504"/>
              <a:gd name="csY2" fmla="*/ 4351339 h 4351339"/>
              <a:gd name="csX3" fmla="*/ 0 w 3263504"/>
              <a:gd name="csY3" fmla="*/ 4351339 h 4351339"/>
              <a:gd name="csX4" fmla="*/ 0 w 3263504"/>
              <a:gd name="csY4" fmla="*/ 0 h 43513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3263504" h="4351339" fill="none" extrusionOk="0">
                <a:moveTo>
                  <a:pt x="0" y="0"/>
                </a:moveTo>
                <a:cubicBezTo>
                  <a:pt x="1046721" y="-33775"/>
                  <a:pt x="2115330" y="138873"/>
                  <a:pt x="3263504" y="0"/>
                </a:cubicBezTo>
                <a:cubicBezTo>
                  <a:pt x="3189733" y="585168"/>
                  <a:pt x="3107621" y="3709821"/>
                  <a:pt x="3263504" y="4351339"/>
                </a:cubicBezTo>
                <a:cubicBezTo>
                  <a:pt x="2061796" y="4214009"/>
                  <a:pt x="756250" y="4213483"/>
                  <a:pt x="0" y="4351339"/>
                </a:cubicBezTo>
                <a:cubicBezTo>
                  <a:pt x="152408" y="2268557"/>
                  <a:pt x="73868" y="1803522"/>
                  <a:pt x="0" y="0"/>
                </a:cubicBezTo>
                <a:close/>
              </a:path>
              <a:path w="3263504" h="4351339" stroke="0" extrusionOk="0">
                <a:moveTo>
                  <a:pt x="0" y="0"/>
                </a:moveTo>
                <a:cubicBezTo>
                  <a:pt x="380085" y="-101487"/>
                  <a:pt x="2710549" y="-162162"/>
                  <a:pt x="3263504" y="0"/>
                </a:cubicBezTo>
                <a:cubicBezTo>
                  <a:pt x="3324217" y="1738885"/>
                  <a:pt x="3202432" y="3375442"/>
                  <a:pt x="3263504" y="4351339"/>
                </a:cubicBezTo>
                <a:cubicBezTo>
                  <a:pt x="1917664" y="4401404"/>
                  <a:pt x="1033902" y="4192890"/>
                  <a:pt x="0" y="4351339"/>
                </a:cubicBezTo>
                <a:cubicBezTo>
                  <a:pt x="-24452" y="3602668"/>
                  <a:pt x="-67663" y="2092336"/>
                  <a:pt x="0" y="0"/>
                </a:cubicBezTo>
                <a:close/>
              </a:path>
            </a:pathLst>
          </a:custGeom>
          <a:ln w="38100">
            <a:solidFill>
              <a:srgbClr val="FF9900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3C3D08-4ED1-1188-256C-65B6DBC666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0203" y="1762275"/>
            <a:ext cx="5581575" cy="4186181"/>
          </a:xfrm>
          <a:custGeom>
            <a:avLst/>
            <a:gdLst>
              <a:gd name="csX0" fmla="*/ 0 w 5581575"/>
              <a:gd name="csY0" fmla="*/ 0 h 4186181"/>
              <a:gd name="csX1" fmla="*/ 809328 w 5581575"/>
              <a:gd name="csY1" fmla="*/ 0 h 4186181"/>
              <a:gd name="csX2" fmla="*/ 1507025 w 5581575"/>
              <a:gd name="csY2" fmla="*/ 0 h 4186181"/>
              <a:gd name="csX3" fmla="*/ 2204722 w 5581575"/>
              <a:gd name="csY3" fmla="*/ 0 h 4186181"/>
              <a:gd name="csX4" fmla="*/ 2734972 w 5581575"/>
              <a:gd name="csY4" fmla="*/ 0 h 4186181"/>
              <a:gd name="csX5" fmla="*/ 3321037 w 5581575"/>
              <a:gd name="csY5" fmla="*/ 0 h 4186181"/>
              <a:gd name="csX6" fmla="*/ 3907102 w 5581575"/>
              <a:gd name="csY6" fmla="*/ 0 h 4186181"/>
              <a:gd name="csX7" fmla="*/ 4716431 w 5581575"/>
              <a:gd name="csY7" fmla="*/ 0 h 4186181"/>
              <a:gd name="csX8" fmla="*/ 5581575 w 5581575"/>
              <a:gd name="csY8" fmla="*/ 0 h 4186181"/>
              <a:gd name="csX9" fmla="*/ 5581575 w 5581575"/>
              <a:gd name="csY9" fmla="*/ 572111 h 4186181"/>
              <a:gd name="csX10" fmla="*/ 5581575 w 5581575"/>
              <a:gd name="csY10" fmla="*/ 1311670 h 4186181"/>
              <a:gd name="csX11" fmla="*/ 5581575 w 5581575"/>
              <a:gd name="csY11" fmla="*/ 2009367 h 4186181"/>
              <a:gd name="csX12" fmla="*/ 5581575 w 5581575"/>
              <a:gd name="csY12" fmla="*/ 2665202 h 4186181"/>
              <a:gd name="csX13" fmla="*/ 5581575 w 5581575"/>
              <a:gd name="csY13" fmla="*/ 3321037 h 4186181"/>
              <a:gd name="csX14" fmla="*/ 5581575 w 5581575"/>
              <a:gd name="csY14" fmla="*/ 4186181 h 4186181"/>
              <a:gd name="csX15" fmla="*/ 4939694 w 5581575"/>
              <a:gd name="csY15" fmla="*/ 4186181 h 4186181"/>
              <a:gd name="csX16" fmla="*/ 4353629 w 5581575"/>
              <a:gd name="csY16" fmla="*/ 4186181 h 4186181"/>
              <a:gd name="csX17" fmla="*/ 3600116 w 5581575"/>
              <a:gd name="csY17" fmla="*/ 4186181 h 4186181"/>
              <a:gd name="csX18" fmla="*/ 3014051 w 5581575"/>
              <a:gd name="csY18" fmla="*/ 4186181 h 4186181"/>
              <a:gd name="csX19" fmla="*/ 2372169 w 5581575"/>
              <a:gd name="csY19" fmla="*/ 4186181 h 4186181"/>
              <a:gd name="csX20" fmla="*/ 1618657 w 5581575"/>
              <a:gd name="csY20" fmla="*/ 4186181 h 4186181"/>
              <a:gd name="csX21" fmla="*/ 920960 w 5581575"/>
              <a:gd name="csY21" fmla="*/ 4186181 h 4186181"/>
              <a:gd name="csX22" fmla="*/ 0 w 5581575"/>
              <a:gd name="csY22" fmla="*/ 4186181 h 4186181"/>
              <a:gd name="csX23" fmla="*/ 0 w 5581575"/>
              <a:gd name="csY23" fmla="*/ 3446622 h 4186181"/>
              <a:gd name="csX24" fmla="*/ 0 w 5581575"/>
              <a:gd name="csY24" fmla="*/ 2748926 h 4186181"/>
              <a:gd name="csX25" fmla="*/ 0 w 5581575"/>
              <a:gd name="csY25" fmla="*/ 2051229 h 4186181"/>
              <a:gd name="csX26" fmla="*/ 0 w 5581575"/>
              <a:gd name="csY26" fmla="*/ 1437255 h 4186181"/>
              <a:gd name="csX27" fmla="*/ 0 w 5581575"/>
              <a:gd name="csY27" fmla="*/ 781420 h 4186181"/>
              <a:gd name="csX28" fmla="*/ 0 w 5581575"/>
              <a:gd name="csY28" fmla="*/ 0 h 418618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</a:cxnLst>
            <a:rect l="l" t="t" r="r" b="b"/>
            <a:pathLst>
              <a:path w="5581575" h="4186181" fill="none" extrusionOk="0">
                <a:moveTo>
                  <a:pt x="0" y="0"/>
                </a:moveTo>
                <a:cubicBezTo>
                  <a:pt x="206746" y="29223"/>
                  <a:pt x="479086" y="961"/>
                  <a:pt x="809328" y="0"/>
                </a:cubicBezTo>
                <a:cubicBezTo>
                  <a:pt x="1139570" y="-961"/>
                  <a:pt x="1236615" y="34649"/>
                  <a:pt x="1507025" y="0"/>
                </a:cubicBezTo>
                <a:cubicBezTo>
                  <a:pt x="1777435" y="-34649"/>
                  <a:pt x="1875425" y="-3135"/>
                  <a:pt x="2204722" y="0"/>
                </a:cubicBezTo>
                <a:cubicBezTo>
                  <a:pt x="2534019" y="3135"/>
                  <a:pt x="2566466" y="20167"/>
                  <a:pt x="2734972" y="0"/>
                </a:cubicBezTo>
                <a:cubicBezTo>
                  <a:pt x="2903478" y="-20167"/>
                  <a:pt x="3149204" y="25862"/>
                  <a:pt x="3321037" y="0"/>
                </a:cubicBezTo>
                <a:cubicBezTo>
                  <a:pt x="3492871" y="-25862"/>
                  <a:pt x="3724513" y="15661"/>
                  <a:pt x="3907102" y="0"/>
                </a:cubicBezTo>
                <a:cubicBezTo>
                  <a:pt x="4089692" y="-15661"/>
                  <a:pt x="4433265" y="-12421"/>
                  <a:pt x="4716431" y="0"/>
                </a:cubicBezTo>
                <a:cubicBezTo>
                  <a:pt x="4999597" y="12421"/>
                  <a:pt x="5228735" y="42503"/>
                  <a:pt x="5581575" y="0"/>
                </a:cubicBezTo>
                <a:cubicBezTo>
                  <a:pt x="5555191" y="263201"/>
                  <a:pt x="5567364" y="435053"/>
                  <a:pt x="5581575" y="572111"/>
                </a:cubicBezTo>
                <a:cubicBezTo>
                  <a:pt x="5595786" y="709169"/>
                  <a:pt x="5605407" y="1075906"/>
                  <a:pt x="5581575" y="1311670"/>
                </a:cubicBezTo>
                <a:cubicBezTo>
                  <a:pt x="5557743" y="1547434"/>
                  <a:pt x="5568615" y="1695777"/>
                  <a:pt x="5581575" y="2009367"/>
                </a:cubicBezTo>
                <a:cubicBezTo>
                  <a:pt x="5594535" y="2322957"/>
                  <a:pt x="5576073" y="2502363"/>
                  <a:pt x="5581575" y="2665202"/>
                </a:cubicBezTo>
                <a:cubicBezTo>
                  <a:pt x="5587077" y="2828041"/>
                  <a:pt x="5551261" y="3085341"/>
                  <a:pt x="5581575" y="3321037"/>
                </a:cubicBezTo>
                <a:cubicBezTo>
                  <a:pt x="5611889" y="3556734"/>
                  <a:pt x="5589415" y="4004041"/>
                  <a:pt x="5581575" y="4186181"/>
                </a:cubicBezTo>
                <a:cubicBezTo>
                  <a:pt x="5445232" y="4167774"/>
                  <a:pt x="5249705" y="4217850"/>
                  <a:pt x="4939694" y="4186181"/>
                </a:cubicBezTo>
                <a:cubicBezTo>
                  <a:pt x="4629683" y="4154512"/>
                  <a:pt x="4474982" y="4209193"/>
                  <a:pt x="4353629" y="4186181"/>
                </a:cubicBezTo>
                <a:cubicBezTo>
                  <a:pt x="4232277" y="4163169"/>
                  <a:pt x="3929756" y="4159625"/>
                  <a:pt x="3600116" y="4186181"/>
                </a:cubicBezTo>
                <a:cubicBezTo>
                  <a:pt x="3270476" y="4212737"/>
                  <a:pt x="3242515" y="4197344"/>
                  <a:pt x="3014051" y="4186181"/>
                </a:cubicBezTo>
                <a:cubicBezTo>
                  <a:pt x="2785587" y="4175018"/>
                  <a:pt x="2689258" y="4195914"/>
                  <a:pt x="2372169" y="4186181"/>
                </a:cubicBezTo>
                <a:cubicBezTo>
                  <a:pt x="2055080" y="4176448"/>
                  <a:pt x="1862942" y="4175350"/>
                  <a:pt x="1618657" y="4186181"/>
                </a:cubicBezTo>
                <a:cubicBezTo>
                  <a:pt x="1374372" y="4197012"/>
                  <a:pt x="1176813" y="4158003"/>
                  <a:pt x="920960" y="4186181"/>
                </a:cubicBezTo>
                <a:cubicBezTo>
                  <a:pt x="665107" y="4214359"/>
                  <a:pt x="441596" y="4193902"/>
                  <a:pt x="0" y="4186181"/>
                </a:cubicBezTo>
                <a:cubicBezTo>
                  <a:pt x="-8172" y="3979645"/>
                  <a:pt x="-7208" y="3789849"/>
                  <a:pt x="0" y="3446622"/>
                </a:cubicBezTo>
                <a:cubicBezTo>
                  <a:pt x="7208" y="3103395"/>
                  <a:pt x="16705" y="3073457"/>
                  <a:pt x="0" y="2748926"/>
                </a:cubicBezTo>
                <a:cubicBezTo>
                  <a:pt x="-16705" y="2424395"/>
                  <a:pt x="-26967" y="2331453"/>
                  <a:pt x="0" y="2051229"/>
                </a:cubicBezTo>
                <a:cubicBezTo>
                  <a:pt x="26967" y="1771005"/>
                  <a:pt x="23655" y="1682329"/>
                  <a:pt x="0" y="1437255"/>
                </a:cubicBezTo>
                <a:cubicBezTo>
                  <a:pt x="-23655" y="1192181"/>
                  <a:pt x="10799" y="1050834"/>
                  <a:pt x="0" y="781420"/>
                </a:cubicBezTo>
                <a:cubicBezTo>
                  <a:pt x="-10799" y="512006"/>
                  <a:pt x="24446" y="158862"/>
                  <a:pt x="0" y="0"/>
                </a:cubicBezTo>
                <a:close/>
              </a:path>
              <a:path w="5581575" h="4186181" stroke="0" extrusionOk="0">
                <a:moveTo>
                  <a:pt x="0" y="0"/>
                </a:moveTo>
                <a:cubicBezTo>
                  <a:pt x="254644" y="-4959"/>
                  <a:pt x="431600" y="-22078"/>
                  <a:pt x="586065" y="0"/>
                </a:cubicBezTo>
                <a:cubicBezTo>
                  <a:pt x="740531" y="22078"/>
                  <a:pt x="963193" y="-31401"/>
                  <a:pt x="1283762" y="0"/>
                </a:cubicBezTo>
                <a:cubicBezTo>
                  <a:pt x="1604331" y="31401"/>
                  <a:pt x="1751855" y="20382"/>
                  <a:pt x="1869828" y="0"/>
                </a:cubicBezTo>
                <a:cubicBezTo>
                  <a:pt x="1987801" y="-20382"/>
                  <a:pt x="2167906" y="18692"/>
                  <a:pt x="2400077" y="0"/>
                </a:cubicBezTo>
                <a:cubicBezTo>
                  <a:pt x="2632248" y="-18692"/>
                  <a:pt x="2845843" y="10647"/>
                  <a:pt x="2986143" y="0"/>
                </a:cubicBezTo>
                <a:cubicBezTo>
                  <a:pt x="3126443" y="-10647"/>
                  <a:pt x="3416972" y="16925"/>
                  <a:pt x="3739655" y="0"/>
                </a:cubicBezTo>
                <a:cubicBezTo>
                  <a:pt x="4062338" y="-16925"/>
                  <a:pt x="4202989" y="-25934"/>
                  <a:pt x="4548984" y="0"/>
                </a:cubicBezTo>
                <a:cubicBezTo>
                  <a:pt x="4894979" y="25934"/>
                  <a:pt x="5266755" y="132"/>
                  <a:pt x="5581575" y="0"/>
                </a:cubicBezTo>
                <a:cubicBezTo>
                  <a:pt x="5605337" y="233925"/>
                  <a:pt x="5568543" y="381815"/>
                  <a:pt x="5581575" y="655835"/>
                </a:cubicBezTo>
                <a:cubicBezTo>
                  <a:pt x="5594607" y="929855"/>
                  <a:pt x="5586974" y="1089950"/>
                  <a:pt x="5581575" y="1353532"/>
                </a:cubicBezTo>
                <a:cubicBezTo>
                  <a:pt x="5576176" y="1617114"/>
                  <a:pt x="5596936" y="1912413"/>
                  <a:pt x="5581575" y="2134952"/>
                </a:cubicBezTo>
                <a:cubicBezTo>
                  <a:pt x="5566214" y="2357491"/>
                  <a:pt x="5572026" y="2659495"/>
                  <a:pt x="5581575" y="2916373"/>
                </a:cubicBezTo>
                <a:cubicBezTo>
                  <a:pt x="5591124" y="3173251"/>
                  <a:pt x="5610526" y="3923074"/>
                  <a:pt x="5581575" y="4186181"/>
                </a:cubicBezTo>
                <a:cubicBezTo>
                  <a:pt x="5326927" y="4205760"/>
                  <a:pt x="5196006" y="4150842"/>
                  <a:pt x="4828062" y="4186181"/>
                </a:cubicBezTo>
                <a:cubicBezTo>
                  <a:pt x="4460118" y="4221520"/>
                  <a:pt x="4445585" y="4153551"/>
                  <a:pt x="4074550" y="4186181"/>
                </a:cubicBezTo>
                <a:cubicBezTo>
                  <a:pt x="3703515" y="4218811"/>
                  <a:pt x="3538423" y="4204980"/>
                  <a:pt x="3321037" y="4186181"/>
                </a:cubicBezTo>
                <a:cubicBezTo>
                  <a:pt x="3103651" y="4167382"/>
                  <a:pt x="2945345" y="4185345"/>
                  <a:pt x="2679156" y="4186181"/>
                </a:cubicBezTo>
                <a:cubicBezTo>
                  <a:pt x="2412967" y="4187017"/>
                  <a:pt x="2079821" y="4206223"/>
                  <a:pt x="1869828" y="4186181"/>
                </a:cubicBezTo>
                <a:cubicBezTo>
                  <a:pt x="1659835" y="4166139"/>
                  <a:pt x="1370603" y="4174800"/>
                  <a:pt x="1060499" y="4186181"/>
                </a:cubicBezTo>
                <a:cubicBezTo>
                  <a:pt x="750395" y="4197562"/>
                  <a:pt x="407426" y="4164834"/>
                  <a:pt x="0" y="4186181"/>
                </a:cubicBezTo>
                <a:cubicBezTo>
                  <a:pt x="-23629" y="3910480"/>
                  <a:pt x="16593" y="3854017"/>
                  <a:pt x="0" y="3614070"/>
                </a:cubicBezTo>
                <a:cubicBezTo>
                  <a:pt x="-16593" y="3374123"/>
                  <a:pt x="-11941" y="3104958"/>
                  <a:pt x="0" y="2916373"/>
                </a:cubicBezTo>
                <a:cubicBezTo>
                  <a:pt x="11941" y="2727788"/>
                  <a:pt x="16678" y="2469510"/>
                  <a:pt x="0" y="2302400"/>
                </a:cubicBezTo>
                <a:cubicBezTo>
                  <a:pt x="-16678" y="2135290"/>
                  <a:pt x="18369" y="1886294"/>
                  <a:pt x="0" y="1730288"/>
                </a:cubicBezTo>
                <a:cubicBezTo>
                  <a:pt x="-18369" y="1574282"/>
                  <a:pt x="5453" y="1308429"/>
                  <a:pt x="0" y="1158177"/>
                </a:cubicBezTo>
                <a:cubicBezTo>
                  <a:pt x="-5453" y="1007925"/>
                  <a:pt x="-6003" y="563533"/>
                  <a:pt x="0" y="0"/>
                </a:cubicBezTo>
                <a:close/>
              </a:path>
            </a:pathLst>
          </a:custGeom>
          <a:ln w="38100">
            <a:solidFill>
              <a:srgbClr val="FF9900"/>
            </a:solidFill>
            <a:extLst>
              <a:ext uri="{C807C97D-BFC1-408E-A445-0C87EB9F89A2}">
                <ask:lineSketchStyleProps xmlns:ask="http://schemas.microsoft.com/office/drawing/2018/sketchyshapes" sd="335458703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708554759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C0E8A-0A92-E104-2C29-35184E770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C1C192D5-2DAC-1023-7987-61BA3D3EB6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CDE3EFEB-9E29-6911-6AE1-7008E4B13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22563D5-A07E-A0B3-C69B-E5B96FA827A7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3175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FF2C0178-F814-BBD9-1C7A-E4AE1B911254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/>
              <a:t>🍰 </a:t>
            </a:r>
            <a:r>
              <a:rPr lang="ru-RU" sz="48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Корпоратив </a:t>
            </a:r>
            <a:r>
              <a:rPr lang="ru-RU" sz="3600" dirty="0"/>
              <a:t>🍰</a:t>
            </a:r>
            <a:endParaRPr lang="en-US" sz="3600" dirty="0">
              <a:latin typeface="+mn-lt"/>
            </a:endParaRP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0E804156-4992-CC8F-F0BC-E50931562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0EFC093-3345-7688-4EB1-CA1EB1C1694A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E33F4186-A6CD-79C8-CA59-75D8E078CB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86B20471-5D96-5EDE-4376-DEA04C0B1033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547F80C-0ACA-6B18-1B16-788094E5B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263" y="2171375"/>
            <a:ext cx="2346569" cy="3128759"/>
          </a:xfrm>
          <a:custGeom>
            <a:avLst/>
            <a:gdLst>
              <a:gd name="csX0" fmla="*/ 0 w 2346569"/>
              <a:gd name="csY0" fmla="*/ 0 h 3128759"/>
              <a:gd name="csX1" fmla="*/ 610108 w 2346569"/>
              <a:gd name="csY1" fmla="*/ 0 h 3128759"/>
              <a:gd name="csX2" fmla="*/ 1149819 w 2346569"/>
              <a:gd name="csY2" fmla="*/ 0 h 3128759"/>
              <a:gd name="csX3" fmla="*/ 1712995 w 2346569"/>
              <a:gd name="csY3" fmla="*/ 0 h 3128759"/>
              <a:gd name="csX4" fmla="*/ 2346569 w 2346569"/>
              <a:gd name="csY4" fmla="*/ 0 h 3128759"/>
              <a:gd name="csX5" fmla="*/ 2346569 w 2346569"/>
              <a:gd name="csY5" fmla="*/ 584035 h 3128759"/>
              <a:gd name="csX6" fmla="*/ 2346569 w 2346569"/>
              <a:gd name="csY6" fmla="*/ 1105495 h 3128759"/>
              <a:gd name="csX7" fmla="*/ 2346569 w 2346569"/>
              <a:gd name="csY7" fmla="*/ 1533092 h 3128759"/>
              <a:gd name="csX8" fmla="*/ 2346569 w 2346569"/>
              <a:gd name="csY8" fmla="*/ 2023264 h 3128759"/>
              <a:gd name="csX9" fmla="*/ 2346569 w 2346569"/>
              <a:gd name="csY9" fmla="*/ 2450861 h 3128759"/>
              <a:gd name="csX10" fmla="*/ 2346569 w 2346569"/>
              <a:gd name="csY10" fmla="*/ 3128759 h 3128759"/>
              <a:gd name="csX11" fmla="*/ 1783392 w 2346569"/>
              <a:gd name="csY11" fmla="*/ 3128759 h 3128759"/>
              <a:gd name="csX12" fmla="*/ 1243682 w 2346569"/>
              <a:gd name="csY12" fmla="*/ 3128759 h 3128759"/>
              <a:gd name="csX13" fmla="*/ 610108 w 2346569"/>
              <a:gd name="csY13" fmla="*/ 3128759 h 3128759"/>
              <a:gd name="csX14" fmla="*/ 0 w 2346569"/>
              <a:gd name="csY14" fmla="*/ 3128759 h 3128759"/>
              <a:gd name="csX15" fmla="*/ 0 w 2346569"/>
              <a:gd name="csY15" fmla="*/ 2701162 h 3128759"/>
              <a:gd name="csX16" fmla="*/ 0 w 2346569"/>
              <a:gd name="csY16" fmla="*/ 2148415 h 3128759"/>
              <a:gd name="csX17" fmla="*/ 0 w 2346569"/>
              <a:gd name="csY17" fmla="*/ 1564380 h 3128759"/>
              <a:gd name="csX18" fmla="*/ 0 w 2346569"/>
              <a:gd name="csY18" fmla="*/ 1105495 h 3128759"/>
              <a:gd name="csX19" fmla="*/ 0 w 2346569"/>
              <a:gd name="csY19" fmla="*/ 521460 h 3128759"/>
              <a:gd name="csX20" fmla="*/ 0 w 2346569"/>
              <a:gd name="csY20" fmla="*/ 0 h 312875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2346569" h="3128759" fill="none" extrusionOk="0">
                <a:moveTo>
                  <a:pt x="0" y="0"/>
                </a:moveTo>
                <a:cubicBezTo>
                  <a:pt x="213625" y="-5631"/>
                  <a:pt x="470830" y="6942"/>
                  <a:pt x="610108" y="0"/>
                </a:cubicBezTo>
                <a:cubicBezTo>
                  <a:pt x="749386" y="-6942"/>
                  <a:pt x="1010035" y="63647"/>
                  <a:pt x="1149819" y="0"/>
                </a:cubicBezTo>
                <a:cubicBezTo>
                  <a:pt x="1289603" y="-63647"/>
                  <a:pt x="1599903" y="8859"/>
                  <a:pt x="1712995" y="0"/>
                </a:cubicBezTo>
                <a:cubicBezTo>
                  <a:pt x="1826087" y="-8859"/>
                  <a:pt x="2188914" y="65527"/>
                  <a:pt x="2346569" y="0"/>
                </a:cubicBezTo>
                <a:cubicBezTo>
                  <a:pt x="2362572" y="196697"/>
                  <a:pt x="2294452" y="330256"/>
                  <a:pt x="2346569" y="584035"/>
                </a:cubicBezTo>
                <a:cubicBezTo>
                  <a:pt x="2398686" y="837815"/>
                  <a:pt x="2295846" y="977890"/>
                  <a:pt x="2346569" y="1105495"/>
                </a:cubicBezTo>
                <a:cubicBezTo>
                  <a:pt x="2397292" y="1233100"/>
                  <a:pt x="2309186" y="1444513"/>
                  <a:pt x="2346569" y="1533092"/>
                </a:cubicBezTo>
                <a:cubicBezTo>
                  <a:pt x="2383952" y="1621671"/>
                  <a:pt x="2338362" y="1896370"/>
                  <a:pt x="2346569" y="2023264"/>
                </a:cubicBezTo>
                <a:cubicBezTo>
                  <a:pt x="2354776" y="2150158"/>
                  <a:pt x="2305186" y="2254615"/>
                  <a:pt x="2346569" y="2450861"/>
                </a:cubicBezTo>
                <a:cubicBezTo>
                  <a:pt x="2387952" y="2647107"/>
                  <a:pt x="2318285" y="2887640"/>
                  <a:pt x="2346569" y="3128759"/>
                </a:cubicBezTo>
                <a:cubicBezTo>
                  <a:pt x="2204859" y="3141851"/>
                  <a:pt x="1900718" y="3121994"/>
                  <a:pt x="1783392" y="3128759"/>
                </a:cubicBezTo>
                <a:cubicBezTo>
                  <a:pt x="1666066" y="3135524"/>
                  <a:pt x="1455434" y="3094961"/>
                  <a:pt x="1243682" y="3128759"/>
                </a:cubicBezTo>
                <a:cubicBezTo>
                  <a:pt x="1031930" y="3162557"/>
                  <a:pt x="772532" y="3054848"/>
                  <a:pt x="610108" y="3128759"/>
                </a:cubicBezTo>
                <a:cubicBezTo>
                  <a:pt x="447684" y="3202670"/>
                  <a:pt x="161509" y="3076567"/>
                  <a:pt x="0" y="3128759"/>
                </a:cubicBezTo>
                <a:cubicBezTo>
                  <a:pt x="-20828" y="2955371"/>
                  <a:pt x="36412" y="2814513"/>
                  <a:pt x="0" y="2701162"/>
                </a:cubicBezTo>
                <a:cubicBezTo>
                  <a:pt x="-36412" y="2587811"/>
                  <a:pt x="9111" y="2366552"/>
                  <a:pt x="0" y="2148415"/>
                </a:cubicBezTo>
                <a:cubicBezTo>
                  <a:pt x="-9111" y="1930278"/>
                  <a:pt x="4817" y="1683737"/>
                  <a:pt x="0" y="1564380"/>
                </a:cubicBezTo>
                <a:cubicBezTo>
                  <a:pt x="-4817" y="1445023"/>
                  <a:pt x="9757" y="1321473"/>
                  <a:pt x="0" y="1105495"/>
                </a:cubicBezTo>
                <a:cubicBezTo>
                  <a:pt x="-9757" y="889517"/>
                  <a:pt x="10559" y="690453"/>
                  <a:pt x="0" y="521460"/>
                </a:cubicBezTo>
                <a:cubicBezTo>
                  <a:pt x="-10559" y="352468"/>
                  <a:pt x="57195" y="146404"/>
                  <a:pt x="0" y="0"/>
                </a:cubicBezTo>
                <a:close/>
              </a:path>
              <a:path w="2346569" h="3128759" stroke="0" extrusionOk="0">
                <a:moveTo>
                  <a:pt x="0" y="0"/>
                </a:moveTo>
                <a:cubicBezTo>
                  <a:pt x="118762" y="-36803"/>
                  <a:pt x="409640" y="16973"/>
                  <a:pt x="539711" y="0"/>
                </a:cubicBezTo>
                <a:cubicBezTo>
                  <a:pt x="669782" y="-16973"/>
                  <a:pt x="1025724" y="12246"/>
                  <a:pt x="1149819" y="0"/>
                </a:cubicBezTo>
                <a:cubicBezTo>
                  <a:pt x="1273914" y="-12246"/>
                  <a:pt x="1458549" y="14466"/>
                  <a:pt x="1759927" y="0"/>
                </a:cubicBezTo>
                <a:cubicBezTo>
                  <a:pt x="2061305" y="-14466"/>
                  <a:pt x="2057769" y="12542"/>
                  <a:pt x="2346569" y="0"/>
                </a:cubicBezTo>
                <a:cubicBezTo>
                  <a:pt x="2380659" y="180424"/>
                  <a:pt x="2310642" y="364949"/>
                  <a:pt x="2346569" y="458885"/>
                </a:cubicBezTo>
                <a:cubicBezTo>
                  <a:pt x="2382496" y="552821"/>
                  <a:pt x="2320656" y="704724"/>
                  <a:pt x="2346569" y="917769"/>
                </a:cubicBezTo>
                <a:cubicBezTo>
                  <a:pt x="2372482" y="1130814"/>
                  <a:pt x="2320114" y="1230157"/>
                  <a:pt x="2346569" y="1470517"/>
                </a:cubicBezTo>
                <a:cubicBezTo>
                  <a:pt x="2373024" y="1710877"/>
                  <a:pt x="2315787" y="1854568"/>
                  <a:pt x="2346569" y="1991977"/>
                </a:cubicBezTo>
                <a:cubicBezTo>
                  <a:pt x="2377351" y="2129386"/>
                  <a:pt x="2323652" y="2287103"/>
                  <a:pt x="2346569" y="2419574"/>
                </a:cubicBezTo>
                <a:cubicBezTo>
                  <a:pt x="2369486" y="2552045"/>
                  <a:pt x="2292573" y="2870826"/>
                  <a:pt x="2346569" y="3128759"/>
                </a:cubicBezTo>
                <a:cubicBezTo>
                  <a:pt x="2186800" y="3165730"/>
                  <a:pt x="1857986" y="3120403"/>
                  <a:pt x="1712995" y="3128759"/>
                </a:cubicBezTo>
                <a:cubicBezTo>
                  <a:pt x="1568004" y="3137115"/>
                  <a:pt x="1406889" y="3102272"/>
                  <a:pt x="1173285" y="3128759"/>
                </a:cubicBezTo>
                <a:cubicBezTo>
                  <a:pt x="939681" y="3155246"/>
                  <a:pt x="849447" y="3119610"/>
                  <a:pt x="633574" y="3128759"/>
                </a:cubicBezTo>
                <a:cubicBezTo>
                  <a:pt x="417701" y="3137908"/>
                  <a:pt x="133359" y="3122080"/>
                  <a:pt x="0" y="3128759"/>
                </a:cubicBezTo>
                <a:cubicBezTo>
                  <a:pt x="-46701" y="2926507"/>
                  <a:pt x="33244" y="2898417"/>
                  <a:pt x="0" y="2669874"/>
                </a:cubicBezTo>
                <a:cubicBezTo>
                  <a:pt x="-33244" y="2441332"/>
                  <a:pt x="52518" y="2338628"/>
                  <a:pt x="0" y="2179702"/>
                </a:cubicBezTo>
                <a:cubicBezTo>
                  <a:pt x="-52518" y="2020776"/>
                  <a:pt x="34938" y="1790809"/>
                  <a:pt x="0" y="1658242"/>
                </a:cubicBezTo>
                <a:cubicBezTo>
                  <a:pt x="-34938" y="1525675"/>
                  <a:pt x="30114" y="1291239"/>
                  <a:pt x="0" y="1199358"/>
                </a:cubicBezTo>
                <a:cubicBezTo>
                  <a:pt x="-30114" y="1107477"/>
                  <a:pt x="56748" y="913577"/>
                  <a:pt x="0" y="709185"/>
                </a:cubicBezTo>
                <a:cubicBezTo>
                  <a:pt x="-56748" y="504793"/>
                  <a:pt x="44782" y="198449"/>
                  <a:pt x="0" y="0"/>
                </a:cubicBezTo>
                <a:close/>
              </a:path>
            </a:pathLst>
          </a:custGeom>
          <a:ln w="38100">
            <a:solidFill>
              <a:srgbClr val="FF9900"/>
            </a:solidFill>
            <a:extLst>
              <a:ext uri="{C807C97D-BFC1-408E-A445-0C87EB9F89A2}">
                <ask:lineSketchStyleProps xmlns:ask="http://schemas.microsoft.com/office/drawing/2018/sketchyshapes" sd="239979480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43E4FA-C63D-6D34-5374-C56E476D31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7817" y="1985108"/>
            <a:ext cx="2652183" cy="3536244"/>
          </a:xfrm>
          <a:custGeom>
            <a:avLst/>
            <a:gdLst>
              <a:gd name="csX0" fmla="*/ 0 w 2652183"/>
              <a:gd name="csY0" fmla="*/ 0 h 3536244"/>
              <a:gd name="csX1" fmla="*/ 530437 w 2652183"/>
              <a:gd name="csY1" fmla="*/ 0 h 3536244"/>
              <a:gd name="csX2" fmla="*/ 1113917 w 2652183"/>
              <a:gd name="csY2" fmla="*/ 0 h 3536244"/>
              <a:gd name="csX3" fmla="*/ 1697397 w 2652183"/>
              <a:gd name="csY3" fmla="*/ 0 h 3536244"/>
              <a:gd name="csX4" fmla="*/ 2652183 w 2652183"/>
              <a:gd name="csY4" fmla="*/ 0 h 3536244"/>
              <a:gd name="csX5" fmla="*/ 2652183 w 2652183"/>
              <a:gd name="csY5" fmla="*/ 589374 h 3536244"/>
              <a:gd name="csX6" fmla="*/ 2652183 w 2652183"/>
              <a:gd name="csY6" fmla="*/ 1143386 h 3536244"/>
              <a:gd name="csX7" fmla="*/ 2652183 w 2652183"/>
              <a:gd name="csY7" fmla="*/ 1697397 h 3536244"/>
              <a:gd name="csX8" fmla="*/ 2652183 w 2652183"/>
              <a:gd name="csY8" fmla="*/ 2357496 h 3536244"/>
              <a:gd name="csX9" fmla="*/ 2652183 w 2652183"/>
              <a:gd name="csY9" fmla="*/ 2946870 h 3536244"/>
              <a:gd name="csX10" fmla="*/ 2652183 w 2652183"/>
              <a:gd name="csY10" fmla="*/ 3536244 h 3536244"/>
              <a:gd name="csX11" fmla="*/ 2095225 w 2652183"/>
              <a:gd name="csY11" fmla="*/ 3536244 h 3536244"/>
              <a:gd name="csX12" fmla="*/ 1617832 w 2652183"/>
              <a:gd name="csY12" fmla="*/ 3536244 h 3536244"/>
              <a:gd name="csX13" fmla="*/ 1034351 w 2652183"/>
              <a:gd name="csY13" fmla="*/ 3536244 h 3536244"/>
              <a:gd name="csX14" fmla="*/ 556958 w 2652183"/>
              <a:gd name="csY14" fmla="*/ 3536244 h 3536244"/>
              <a:gd name="csX15" fmla="*/ 0 w 2652183"/>
              <a:gd name="csY15" fmla="*/ 3536244 h 3536244"/>
              <a:gd name="csX16" fmla="*/ 0 w 2652183"/>
              <a:gd name="csY16" fmla="*/ 2876145 h 3536244"/>
              <a:gd name="csX17" fmla="*/ 0 w 2652183"/>
              <a:gd name="csY17" fmla="*/ 2251409 h 3536244"/>
              <a:gd name="csX18" fmla="*/ 0 w 2652183"/>
              <a:gd name="csY18" fmla="*/ 1591310 h 3536244"/>
              <a:gd name="csX19" fmla="*/ 0 w 2652183"/>
              <a:gd name="csY19" fmla="*/ 1108023 h 3536244"/>
              <a:gd name="csX20" fmla="*/ 0 w 2652183"/>
              <a:gd name="csY20" fmla="*/ 624736 h 3536244"/>
              <a:gd name="csX21" fmla="*/ 0 w 2652183"/>
              <a:gd name="csY21" fmla="*/ 0 h 353624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</a:cxnLst>
            <a:rect l="l" t="t" r="r" b="b"/>
            <a:pathLst>
              <a:path w="2652183" h="3536244" fill="none" extrusionOk="0">
                <a:moveTo>
                  <a:pt x="0" y="0"/>
                </a:moveTo>
                <a:cubicBezTo>
                  <a:pt x="256446" y="-42913"/>
                  <a:pt x="418464" y="34039"/>
                  <a:pt x="530437" y="0"/>
                </a:cubicBezTo>
                <a:cubicBezTo>
                  <a:pt x="642410" y="-34039"/>
                  <a:pt x="931531" y="19222"/>
                  <a:pt x="1113917" y="0"/>
                </a:cubicBezTo>
                <a:cubicBezTo>
                  <a:pt x="1296303" y="-19222"/>
                  <a:pt x="1537548" y="44928"/>
                  <a:pt x="1697397" y="0"/>
                </a:cubicBezTo>
                <a:cubicBezTo>
                  <a:pt x="1857246" y="-44928"/>
                  <a:pt x="2290927" y="54871"/>
                  <a:pt x="2652183" y="0"/>
                </a:cubicBezTo>
                <a:cubicBezTo>
                  <a:pt x="2669985" y="118047"/>
                  <a:pt x="2600193" y="360319"/>
                  <a:pt x="2652183" y="589374"/>
                </a:cubicBezTo>
                <a:cubicBezTo>
                  <a:pt x="2704173" y="818429"/>
                  <a:pt x="2589293" y="879964"/>
                  <a:pt x="2652183" y="1143386"/>
                </a:cubicBezTo>
                <a:cubicBezTo>
                  <a:pt x="2715073" y="1406808"/>
                  <a:pt x="2642521" y="1585542"/>
                  <a:pt x="2652183" y="1697397"/>
                </a:cubicBezTo>
                <a:cubicBezTo>
                  <a:pt x="2661845" y="1809252"/>
                  <a:pt x="2626654" y="2212757"/>
                  <a:pt x="2652183" y="2357496"/>
                </a:cubicBezTo>
                <a:cubicBezTo>
                  <a:pt x="2677712" y="2502235"/>
                  <a:pt x="2610054" y="2663914"/>
                  <a:pt x="2652183" y="2946870"/>
                </a:cubicBezTo>
                <a:cubicBezTo>
                  <a:pt x="2694312" y="3229826"/>
                  <a:pt x="2651334" y="3355478"/>
                  <a:pt x="2652183" y="3536244"/>
                </a:cubicBezTo>
                <a:cubicBezTo>
                  <a:pt x="2482819" y="3593073"/>
                  <a:pt x="2233194" y="3503429"/>
                  <a:pt x="2095225" y="3536244"/>
                </a:cubicBezTo>
                <a:cubicBezTo>
                  <a:pt x="1957256" y="3569059"/>
                  <a:pt x="1719120" y="3497498"/>
                  <a:pt x="1617832" y="3536244"/>
                </a:cubicBezTo>
                <a:cubicBezTo>
                  <a:pt x="1516544" y="3574990"/>
                  <a:pt x="1210538" y="3487882"/>
                  <a:pt x="1034351" y="3536244"/>
                </a:cubicBezTo>
                <a:cubicBezTo>
                  <a:pt x="858164" y="3584606"/>
                  <a:pt x="770636" y="3500313"/>
                  <a:pt x="556958" y="3536244"/>
                </a:cubicBezTo>
                <a:cubicBezTo>
                  <a:pt x="343280" y="3572175"/>
                  <a:pt x="196872" y="3489341"/>
                  <a:pt x="0" y="3536244"/>
                </a:cubicBezTo>
                <a:cubicBezTo>
                  <a:pt x="-27698" y="3342476"/>
                  <a:pt x="28480" y="3174744"/>
                  <a:pt x="0" y="2876145"/>
                </a:cubicBezTo>
                <a:cubicBezTo>
                  <a:pt x="-28480" y="2577546"/>
                  <a:pt x="35483" y="2492459"/>
                  <a:pt x="0" y="2251409"/>
                </a:cubicBezTo>
                <a:cubicBezTo>
                  <a:pt x="-35483" y="2010359"/>
                  <a:pt x="37211" y="1786431"/>
                  <a:pt x="0" y="1591310"/>
                </a:cubicBezTo>
                <a:cubicBezTo>
                  <a:pt x="-37211" y="1396189"/>
                  <a:pt x="27597" y="1328075"/>
                  <a:pt x="0" y="1108023"/>
                </a:cubicBezTo>
                <a:cubicBezTo>
                  <a:pt x="-27597" y="887971"/>
                  <a:pt x="34175" y="730130"/>
                  <a:pt x="0" y="624736"/>
                </a:cubicBezTo>
                <a:cubicBezTo>
                  <a:pt x="-34175" y="519342"/>
                  <a:pt x="63518" y="198383"/>
                  <a:pt x="0" y="0"/>
                </a:cubicBezTo>
                <a:close/>
              </a:path>
              <a:path w="2652183" h="3536244" stroke="0" extrusionOk="0">
                <a:moveTo>
                  <a:pt x="0" y="0"/>
                </a:moveTo>
                <a:cubicBezTo>
                  <a:pt x="110674" y="-53412"/>
                  <a:pt x="315619" y="29066"/>
                  <a:pt x="477393" y="0"/>
                </a:cubicBezTo>
                <a:cubicBezTo>
                  <a:pt x="639167" y="-29066"/>
                  <a:pt x="862260" y="27018"/>
                  <a:pt x="1060873" y="0"/>
                </a:cubicBezTo>
                <a:cubicBezTo>
                  <a:pt x="1259486" y="-27018"/>
                  <a:pt x="1304203" y="43708"/>
                  <a:pt x="1538266" y="0"/>
                </a:cubicBezTo>
                <a:cubicBezTo>
                  <a:pt x="1772329" y="-43708"/>
                  <a:pt x="1850320" y="1822"/>
                  <a:pt x="2015659" y="0"/>
                </a:cubicBezTo>
                <a:cubicBezTo>
                  <a:pt x="2180998" y="-1822"/>
                  <a:pt x="2364543" y="17973"/>
                  <a:pt x="2652183" y="0"/>
                </a:cubicBezTo>
                <a:cubicBezTo>
                  <a:pt x="2681375" y="142648"/>
                  <a:pt x="2581827" y="466651"/>
                  <a:pt x="2652183" y="660099"/>
                </a:cubicBezTo>
                <a:cubicBezTo>
                  <a:pt x="2722539" y="853547"/>
                  <a:pt x="2616923" y="1030843"/>
                  <a:pt x="2652183" y="1143386"/>
                </a:cubicBezTo>
                <a:cubicBezTo>
                  <a:pt x="2687443" y="1255929"/>
                  <a:pt x="2608570" y="1595542"/>
                  <a:pt x="2652183" y="1732760"/>
                </a:cubicBezTo>
                <a:cubicBezTo>
                  <a:pt x="2695796" y="1869978"/>
                  <a:pt x="2596561" y="2141021"/>
                  <a:pt x="2652183" y="2286771"/>
                </a:cubicBezTo>
                <a:cubicBezTo>
                  <a:pt x="2707805" y="2432521"/>
                  <a:pt x="2632856" y="2687109"/>
                  <a:pt x="2652183" y="2840783"/>
                </a:cubicBezTo>
                <a:cubicBezTo>
                  <a:pt x="2671510" y="2994457"/>
                  <a:pt x="2642405" y="3293848"/>
                  <a:pt x="2652183" y="3536244"/>
                </a:cubicBezTo>
                <a:cubicBezTo>
                  <a:pt x="2388735" y="3558724"/>
                  <a:pt x="2292952" y="3513405"/>
                  <a:pt x="2095225" y="3536244"/>
                </a:cubicBezTo>
                <a:cubicBezTo>
                  <a:pt x="1897498" y="3559083"/>
                  <a:pt x="1800169" y="3525960"/>
                  <a:pt x="1617832" y="3536244"/>
                </a:cubicBezTo>
                <a:cubicBezTo>
                  <a:pt x="1435495" y="3546528"/>
                  <a:pt x="1336286" y="3529267"/>
                  <a:pt x="1060873" y="3536244"/>
                </a:cubicBezTo>
                <a:cubicBezTo>
                  <a:pt x="785460" y="3543221"/>
                  <a:pt x="806401" y="3491721"/>
                  <a:pt x="583480" y="3536244"/>
                </a:cubicBezTo>
                <a:cubicBezTo>
                  <a:pt x="360559" y="3580767"/>
                  <a:pt x="123250" y="3518061"/>
                  <a:pt x="0" y="3536244"/>
                </a:cubicBezTo>
                <a:cubicBezTo>
                  <a:pt x="-5088" y="3299781"/>
                  <a:pt x="49856" y="3061244"/>
                  <a:pt x="0" y="2876145"/>
                </a:cubicBezTo>
                <a:cubicBezTo>
                  <a:pt x="-49856" y="2691046"/>
                  <a:pt x="5754" y="2383877"/>
                  <a:pt x="0" y="2251409"/>
                </a:cubicBezTo>
                <a:cubicBezTo>
                  <a:pt x="-5754" y="2118941"/>
                  <a:pt x="28608" y="1952682"/>
                  <a:pt x="0" y="1697397"/>
                </a:cubicBezTo>
                <a:cubicBezTo>
                  <a:pt x="-28608" y="1442112"/>
                  <a:pt x="1413" y="1265986"/>
                  <a:pt x="0" y="1108023"/>
                </a:cubicBezTo>
                <a:cubicBezTo>
                  <a:pt x="-1413" y="950060"/>
                  <a:pt x="75400" y="360952"/>
                  <a:pt x="0" y="0"/>
                </a:cubicBezTo>
                <a:close/>
              </a:path>
            </a:pathLst>
          </a:custGeom>
          <a:ln w="38100">
            <a:solidFill>
              <a:srgbClr val="FF9900"/>
            </a:solidFill>
            <a:extLst>
              <a:ext uri="{C807C97D-BFC1-408E-A445-0C87EB9F89A2}">
                <ask:lineSketchStyleProps xmlns:ask="http://schemas.microsoft.com/office/drawing/2018/sketchyshapes" sd="321424906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F13119-588E-1B59-94D7-AF140DC65E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4791" y="1879979"/>
            <a:ext cx="4995334" cy="3746501"/>
          </a:xfrm>
          <a:custGeom>
            <a:avLst/>
            <a:gdLst>
              <a:gd name="csX0" fmla="*/ 0 w 4995334"/>
              <a:gd name="csY0" fmla="*/ 0 h 3746501"/>
              <a:gd name="csX1" fmla="*/ 604990 w 4995334"/>
              <a:gd name="csY1" fmla="*/ 0 h 3746501"/>
              <a:gd name="csX2" fmla="*/ 1060121 w 4995334"/>
              <a:gd name="csY2" fmla="*/ 0 h 3746501"/>
              <a:gd name="csX3" fmla="*/ 1615158 w 4995334"/>
              <a:gd name="csY3" fmla="*/ 0 h 3746501"/>
              <a:gd name="csX4" fmla="*/ 2020335 w 4995334"/>
              <a:gd name="csY4" fmla="*/ 0 h 3746501"/>
              <a:gd name="csX5" fmla="*/ 2575372 w 4995334"/>
              <a:gd name="csY5" fmla="*/ 0 h 3746501"/>
              <a:gd name="csX6" fmla="*/ 3130409 w 4995334"/>
              <a:gd name="csY6" fmla="*/ 0 h 3746501"/>
              <a:gd name="csX7" fmla="*/ 3685446 w 4995334"/>
              <a:gd name="csY7" fmla="*/ 0 h 3746501"/>
              <a:gd name="csX8" fmla="*/ 4140577 w 4995334"/>
              <a:gd name="csY8" fmla="*/ 0 h 3746501"/>
              <a:gd name="csX9" fmla="*/ 4995334 w 4995334"/>
              <a:gd name="csY9" fmla="*/ 0 h 3746501"/>
              <a:gd name="csX10" fmla="*/ 4995334 w 4995334"/>
              <a:gd name="csY10" fmla="*/ 497749 h 3746501"/>
              <a:gd name="csX11" fmla="*/ 4995334 w 4995334"/>
              <a:gd name="csY11" fmla="*/ 958034 h 3746501"/>
              <a:gd name="csX12" fmla="*/ 4995334 w 4995334"/>
              <a:gd name="csY12" fmla="*/ 1530713 h 3746501"/>
              <a:gd name="csX13" fmla="*/ 4995334 w 4995334"/>
              <a:gd name="csY13" fmla="*/ 1953533 h 3746501"/>
              <a:gd name="csX14" fmla="*/ 4995334 w 4995334"/>
              <a:gd name="csY14" fmla="*/ 2413817 h 3746501"/>
              <a:gd name="csX15" fmla="*/ 4995334 w 4995334"/>
              <a:gd name="csY15" fmla="*/ 2836636 h 3746501"/>
              <a:gd name="csX16" fmla="*/ 4995334 w 4995334"/>
              <a:gd name="csY16" fmla="*/ 3746501 h 3746501"/>
              <a:gd name="csX17" fmla="*/ 4340390 w 4995334"/>
              <a:gd name="csY17" fmla="*/ 3746501 h 3746501"/>
              <a:gd name="csX18" fmla="*/ 3885260 w 4995334"/>
              <a:gd name="csY18" fmla="*/ 3746501 h 3746501"/>
              <a:gd name="csX19" fmla="*/ 3480083 w 4995334"/>
              <a:gd name="csY19" fmla="*/ 3746501 h 3746501"/>
              <a:gd name="csX20" fmla="*/ 2875092 w 4995334"/>
              <a:gd name="csY20" fmla="*/ 3746501 h 3746501"/>
              <a:gd name="csX21" fmla="*/ 2220148 w 4995334"/>
              <a:gd name="csY21" fmla="*/ 3746501 h 3746501"/>
              <a:gd name="csX22" fmla="*/ 1765018 w 4995334"/>
              <a:gd name="csY22" fmla="*/ 3746501 h 3746501"/>
              <a:gd name="csX23" fmla="*/ 1309888 w 4995334"/>
              <a:gd name="csY23" fmla="*/ 3746501 h 3746501"/>
              <a:gd name="csX24" fmla="*/ 904710 w 4995334"/>
              <a:gd name="csY24" fmla="*/ 3746501 h 3746501"/>
              <a:gd name="csX25" fmla="*/ 0 w 4995334"/>
              <a:gd name="csY25" fmla="*/ 3746501 h 3746501"/>
              <a:gd name="csX26" fmla="*/ 0 w 4995334"/>
              <a:gd name="csY26" fmla="*/ 3136357 h 3746501"/>
              <a:gd name="csX27" fmla="*/ 0 w 4995334"/>
              <a:gd name="csY27" fmla="*/ 2676072 h 3746501"/>
              <a:gd name="csX28" fmla="*/ 0 w 4995334"/>
              <a:gd name="csY28" fmla="*/ 2253253 h 3746501"/>
              <a:gd name="csX29" fmla="*/ 0 w 4995334"/>
              <a:gd name="csY29" fmla="*/ 1643108 h 3746501"/>
              <a:gd name="csX30" fmla="*/ 0 w 4995334"/>
              <a:gd name="csY30" fmla="*/ 1032964 h 3746501"/>
              <a:gd name="csX31" fmla="*/ 0 w 4995334"/>
              <a:gd name="csY31" fmla="*/ 535214 h 3746501"/>
              <a:gd name="csX32" fmla="*/ 0 w 4995334"/>
              <a:gd name="csY32" fmla="*/ 0 h 374650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</a:cxnLst>
            <a:rect l="l" t="t" r="r" b="b"/>
            <a:pathLst>
              <a:path w="4995334" h="3746501" fill="none" extrusionOk="0">
                <a:moveTo>
                  <a:pt x="0" y="0"/>
                </a:moveTo>
                <a:cubicBezTo>
                  <a:pt x="252407" y="-16190"/>
                  <a:pt x="424624" y="44575"/>
                  <a:pt x="604990" y="0"/>
                </a:cubicBezTo>
                <a:cubicBezTo>
                  <a:pt x="785356" y="-44575"/>
                  <a:pt x="900567" y="25104"/>
                  <a:pt x="1060121" y="0"/>
                </a:cubicBezTo>
                <a:cubicBezTo>
                  <a:pt x="1219675" y="-25104"/>
                  <a:pt x="1385845" y="9797"/>
                  <a:pt x="1615158" y="0"/>
                </a:cubicBezTo>
                <a:cubicBezTo>
                  <a:pt x="1844471" y="-9797"/>
                  <a:pt x="1877147" y="46553"/>
                  <a:pt x="2020335" y="0"/>
                </a:cubicBezTo>
                <a:cubicBezTo>
                  <a:pt x="2163523" y="-46553"/>
                  <a:pt x="2448402" y="64930"/>
                  <a:pt x="2575372" y="0"/>
                </a:cubicBezTo>
                <a:cubicBezTo>
                  <a:pt x="2702342" y="-64930"/>
                  <a:pt x="2889082" y="39827"/>
                  <a:pt x="3130409" y="0"/>
                </a:cubicBezTo>
                <a:cubicBezTo>
                  <a:pt x="3371736" y="-39827"/>
                  <a:pt x="3434616" y="5748"/>
                  <a:pt x="3685446" y="0"/>
                </a:cubicBezTo>
                <a:cubicBezTo>
                  <a:pt x="3936276" y="-5748"/>
                  <a:pt x="3948502" y="4020"/>
                  <a:pt x="4140577" y="0"/>
                </a:cubicBezTo>
                <a:cubicBezTo>
                  <a:pt x="4332652" y="-4020"/>
                  <a:pt x="4584088" y="13799"/>
                  <a:pt x="4995334" y="0"/>
                </a:cubicBezTo>
                <a:cubicBezTo>
                  <a:pt x="5011986" y="166977"/>
                  <a:pt x="4937408" y="302748"/>
                  <a:pt x="4995334" y="497749"/>
                </a:cubicBezTo>
                <a:cubicBezTo>
                  <a:pt x="5053260" y="692750"/>
                  <a:pt x="4957331" y="783614"/>
                  <a:pt x="4995334" y="958034"/>
                </a:cubicBezTo>
                <a:cubicBezTo>
                  <a:pt x="5033337" y="1132454"/>
                  <a:pt x="4971564" y="1402612"/>
                  <a:pt x="4995334" y="1530713"/>
                </a:cubicBezTo>
                <a:cubicBezTo>
                  <a:pt x="5019104" y="1658814"/>
                  <a:pt x="4966110" y="1801531"/>
                  <a:pt x="4995334" y="1953533"/>
                </a:cubicBezTo>
                <a:cubicBezTo>
                  <a:pt x="5024558" y="2105535"/>
                  <a:pt x="4955821" y="2268687"/>
                  <a:pt x="4995334" y="2413817"/>
                </a:cubicBezTo>
                <a:cubicBezTo>
                  <a:pt x="5034847" y="2558947"/>
                  <a:pt x="4986449" y="2666555"/>
                  <a:pt x="4995334" y="2836636"/>
                </a:cubicBezTo>
                <a:cubicBezTo>
                  <a:pt x="5004219" y="3006717"/>
                  <a:pt x="4973949" y="3326854"/>
                  <a:pt x="4995334" y="3746501"/>
                </a:cubicBezTo>
                <a:cubicBezTo>
                  <a:pt x="4793802" y="3807299"/>
                  <a:pt x="4622063" y="3716562"/>
                  <a:pt x="4340390" y="3746501"/>
                </a:cubicBezTo>
                <a:cubicBezTo>
                  <a:pt x="4058717" y="3776440"/>
                  <a:pt x="4046468" y="3704098"/>
                  <a:pt x="3885260" y="3746501"/>
                </a:cubicBezTo>
                <a:cubicBezTo>
                  <a:pt x="3724052" y="3788904"/>
                  <a:pt x="3623714" y="3713705"/>
                  <a:pt x="3480083" y="3746501"/>
                </a:cubicBezTo>
                <a:cubicBezTo>
                  <a:pt x="3336452" y="3779297"/>
                  <a:pt x="3121866" y="3694135"/>
                  <a:pt x="2875092" y="3746501"/>
                </a:cubicBezTo>
                <a:cubicBezTo>
                  <a:pt x="2628318" y="3798867"/>
                  <a:pt x="2363116" y="3713265"/>
                  <a:pt x="2220148" y="3746501"/>
                </a:cubicBezTo>
                <a:cubicBezTo>
                  <a:pt x="2077180" y="3779737"/>
                  <a:pt x="1976117" y="3725349"/>
                  <a:pt x="1765018" y="3746501"/>
                </a:cubicBezTo>
                <a:cubicBezTo>
                  <a:pt x="1553919" y="3767653"/>
                  <a:pt x="1521132" y="3694969"/>
                  <a:pt x="1309888" y="3746501"/>
                </a:cubicBezTo>
                <a:cubicBezTo>
                  <a:pt x="1098644" y="3798033"/>
                  <a:pt x="1091701" y="3744477"/>
                  <a:pt x="904710" y="3746501"/>
                </a:cubicBezTo>
                <a:cubicBezTo>
                  <a:pt x="717719" y="3748525"/>
                  <a:pt x="446017" y="3717941"/>
                  <a:pt x="0" y="3746501"/>
                </a:cubicBezTo>
                <a:cubicBezTo>
                  <a:pt x="-45128" y="3526657"/>
                  <a:pt x="4205" y="3324849"/>
                  <a:pt x="0" y="3136357"/>
                </a:cubicBezTo>
                <a:cubicBezTo>
                  <a:pt x="-4205" y="2947865"/>
                  <a:pt x="1891" y="2876237"/>
                  <a:pt x="0" y="2676072"/>
                </a:cubicBezTo>
                <a:cubicBezTo>
                  <a:pt x="-1891" y="2475907"/>
                  <a:pt x="8211" y="2350132"/>
                  <a:pt x="0" y="2253253"/>
                </a:cubicBezTo>
                <a:cubicBezTo>
                  <a:pt x="-8211" y="2156374"/>
                  <a:pt x="52453" y="1873554"/>
                  <a:pt x="0" y="1643108"/>
                </a:cubicBezTo>
                <a:cubicBezTo>
                  <a:pt x="-52453" y="1412662"/>
                  <a:pt x="12611" y="1174675"/>
                  <a:pt x="0" y="1032964"/>
                </a:cubicBezTo>
                <a:cubicBezTo>
                  <a:pt x="-12611" y="891253"/>
                  <a:pt x="57159" y="654886"/>
                  <a:pt x="0" y="535214"/>
                </a:cubicBezTo>
                <a:cubicBezTo>
                  <a:pt x="-57159" y="415542"/>
                  <a:pt x="60015" y="135237"/>
                  <a:pt x="0" y="0"/>
                </a:cubicBezTo>
                <a:close/>
              </a:path>
              <a:path w="4995334" h="3746501" stroke="0" extrusionOk="0">
                <a:moveTo>
                  <a:pt x="0" y="0"/>
                </a:moveTo>
                <a:cubicBezTo>
                  <a:pt x="288062" y="-41288"/>
                  <a:pt x="375871" y="12364"/>
                  <a:pt x="654944" y="0"/>
                </a:cubicBezTo>
                <a:cubicBezTo>
                  <a:pt x="934017" y="-12364"/>
                  <a:pt x="997192" y="14792"/>
                  <a:pt x="1209981" y="0"/>
                </a:cubicBezTo>
                <a:cubicBezTo>
                  <a:pt x="1422770" y="-14792"/>
                  <a:pt x="1534626" y="52772"/>
                  <a:pt x="1715065" y="0"/>
                </a:cubicBezTo>
                <a:cubicBezTo>
                  <a:pt x="1895504" y="-52772"/>
                  <a:pt x="2062373" y="41329"/>
                  <a:pt x="2270102" y="0"/>
                </a:cubicBezTo>
                <a:cubicBezTo>
                  <a:pt x="2477831" y="-41329"/>
                  <a:pt x="2584226" y="51633"/>
                  <a:pt x="2725232" y="0"/>
                </a:cubicBezTo>
                <a:cubicBezTo>
                  <a:pt x="2866238" y="-51633"/>
                  <a:pt x="2960118" y="44597"/>
                  <a:pt x="3180363" y="0"/>
                </a:cubicBezTo>
                <a:cubicBezTo>
                  <a:pt x="3400608" y="-44597"/>
                  <a:pt x="3559144" y="8249"/>
                  <a:pt x="3685446" y="0"/>
                </a:cubicBezTo>
                <a:cubicBezTo>
                  <a:pt x="3811748" y="-8249"/>
                  <a:pt x="3915455" y="42092"/>
                  <a:pt x="4090624" y="0"/>
                </a:cubicBezTo>
                <a:cubicBezTo>
                  <a:pt x="4265793" y="-42092"/>
                  <a:pt x="4407345" y="981"/>
                  <a:pt x="4495801" y="0"/>
                </a:cubicBezTo>
                <a:cubicBezTo>
                  <a:pt x="4584257" y="-981"/>
                  <a:pt x="4839468" y="52845"/>
                  <a:pt x="4995334" y="0"/>
                </a:cubicBezTo>
                <a:cubicBezTo>
                  <a:pt x="4999952" y="186794"/>
                  <a:pt x="4956972" y="316774"/>
                  <a:pt x="4995334" y="610144"/>
                </a:cubicBezTo>
                <a:cubicBezTo>
                  <a:pt x="5033696" y="903514"/>
                  <a:pt x="4953344" y="935862"/>
                  <a:pt x="4995334" y="1032964"/>
                </a:cubicBezTo>
                <a:cubicBezTo>
                  <a:pt x="5037324" y="1130066"/>
                  <a:pt x="4977879" y="1425074"/>
                  <a:pt x="4995334" y="1530713"/>
                </a:cubicBezTo>
                <a:cubicBezTo>
                  <a:pt x="5012789" y="1636352"/>
                  <a:pt x="4973928" y="1809631"/>
                  <a:pt x="4995334" y="2065928"/>
                </a:cubicBezTo>
                <a:cubicBezTo>
                  <a:pt x="5016740" y="2322226"/>
                  <a:pt x="4935062" y="2461348"/>
                  <a:pt x="4995334" y="2638607"/>
                </a:cubicBezTo>
                <a:cubicBezTo>
                  <a:pt x="5055606" y="2815866"/>
                  <a:pt x="4945848" y="2950886"/>
                  <a:pt x="4995334" y="3061427"/>
                </a:cubicBezTo>
                <a:cubicBezTo>
                  <a:pt x="5044820" y="3171968"/>
                  <a:pt x="4989050" y="3500704"/>
                  <a:pt x="4995334" y="3746501"/>
                </a:cubicBezTo>
                <a:cubicBezTo>
                  <a:pt x="4885602" y="3764284"/>
                  <a:pt x="4649820" y="3726010"/>
                  <a:pt x="4490250" y="3746501"/>
                </a:cubicBezTo>
                <a:cubicBezTo>
                  <a:pt x="4330680" y="3766992"/>
                  <a:pt x="4130700" y="3710046"/>
                  <a:pt x="4035120" y="3746501"/>
                </a:cubicBezTo>
                <a:cubicBezTo>
                  <a:pt x="3939540" y="3782956"/>
                  <a:pt x="3718991" y="3683439"/>
                  <a:pt x="3430129" y="3746501"/>
                </a:cubicBezTo>
                <a:cubicBezTo>
                  <a:pt x="3141267" y="3809563"/>
                  <a:pt x="3071166" y="3741627"/>
                  <a:pt x="2974999" y="3746501"/>
                </a:cubicBezTo>
                <a:cubicBezTo>
                  <a:pt x="2878832" y="3751375"/>
                  <a:pt x="2648351" y="3732890"/>
                  <a:pt x="2370008" y="3746501"/>
                </a:cubicBezTo>
                <a:cubicBezTo>
                  <a:pt x="2091665" y="3760112"/>
                  <a:pt x="2083445" y="3733826"/>
                  <a:pt x="1864925" y="3746501"/>
                </a:cubicBezTo>
                <a:cubicBezTo>
                  <a:pt x="1646405" y="3759176"/>
                  <a:pt x="1555836" y="3740043"/>
                  <a:pt x="1459748" y="3746501"/>
                </a:cubicBezTo>
                <a:cubicBezTo>
                  <a:pt x="1363660" y="3752959"/>
                  <a:pt x="1060287" y="3678779"/>
                  <a:pt x="854757" y="3746501"/>
                </a:cubicBezTo>
                <a:cubicBezTo>
                  <a:pt x="649227" y="3814223"/>
                  <a:pt x="416150" y="3696452"/>
                  <a:pt x="0" y="3746501"/>
                </a:cubicBezTo>
                <a:cubicBezTo>
                  <a:pt x="-39286" y="3578986"/>
                  <a:pt x="5491" y="3311113"/>
                  <a:pt x="0" y="3136357"/>
                </a:cubicBezTo>
                <a:cubicBezTo>
                  <a:pt x="-5491" y="2961601"/>
                  <a:pt x="26878" y="2849487"/>
                  <a:pt x="0" y="2676072"/>
                </a:cubicBezTo>
                <a:cubicBezTo>
                  <a:pt x="-26878" y="2502657"/>
                  <a:pt x="58112" y="2341976"/>
                  <a:pt x="0" y="2140858"/>
                </a:cubicBezTo>
                <a:cubicBezTo>
                  <a:pt x="-58112" y="1939740"/>
                  <a:pt x="5995" y="1906498"/>
                  <a:pt x="0" y="1680573"/>
                </a:cubicBezTo>
                <a:cubicBezTo>
                  <a:pt x="-5995" y="1454648"/>
                  <a:pt x="35087" y="1442703"/>
                  <a:pt x="0" y="1257754"/>
                </a:cubicBezTo>
                <a:cubicBezTo>
                  <a:pt x="-35087" y="1072805"/>
                  <a:pt x="22984" y="1018650"/>
                  <a:pt x="0" y="834935"/>
                </a:cubicBezTo>
                <a:cubicBezTo>
                  <a:pt x="-22984" y="651220"/>
                  <a:pt x="52610" y="274217"/>
                  <a:pt x="0" y="0"/>
                </a:cubicBezTo>
                <a:close/>
              </a:path>
            </a:pathLst>
          </a:custGeom>
          <a:ln w="38100">
            <a:solidFill>
              <a:srgbClr val="FF9900"/>
            </a:solidFill>
            <a:extLst>
              <a:ext uri="{C807C97D-BFC1-408E-A445-0C87EB9F89A2}">
                <ask:lineSketchStyleProps xmlns:ask="http://schemas.microsoft.com/office/drawing/2018/sketchyshapes" sd="10261340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180056019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673D1-783E-F039-C608-E8E1D7D7E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1AA0EC1E-81F2-5543-5918-EEE6247BF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4578" y="2650942"/>
            <a:ext cx="8070539" cy="826796"/>
          </a:xfrm>
        </p:spPr>
        <p:txBody>
          <a:bodyPr>
            <a:noAutofit/>
          </a:bodyPr>
          <a:lstStyle/>
          <a:p>
            <a:pPr algn="ctr"/>
            <a:r>
              <a:rPr lang="ru-RU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ЧАСТЬ</a:t>
            </a:r>
            <a:r>
              <a:rPr lang="en-US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III </a:t>
            </a:r>
            <a:endParaRPr lang="en-US" sz="8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188000-2CEF-32D8-EFDA-92F2AC71D030}"/>
              </a:ext>
            </a:extLst>
          </p:cNvPr>
          <p:cNvSpPr txBox="1"/>
          <p:nvPr/>
        </p:nvSpPr>
        <p:spPr>
          <a:xfrm>
            <a:off x="3048965" y="3396015"/>
            <a:ext cx="60940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РЕЗУЛЬТАТЫ </a:t>
            </a:r>
            <a:r>
              <a:rPr lang="en-US" sz="3200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&amp; </a:t>
            </a:r>
            <a:r>
              <a:rPr lang="ru-RU" sz="3200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ПЛАНЫ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244950071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BFAFF7-98EE-9828-2A31-7CC6170D0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3">
            <a:extLst>
              <a:ext uri="{FF2B5EF4-FFF2-40B4-BE49-F238E27FC236}">
                <a16:creationId xmlns:a16="http://schemas.microsoft.com/office/drawing/2014/main" id="{56EA2D35-17D8-E2AF-6106-C0B298F88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727882E-C575-1926-61C4-36985A5F0C36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19050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590D8FDE-5A0A-8BEB-8FA3-90A4879A994D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Планы: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16.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12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.2025 – 3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1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.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01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.2026</a:t>
            </a:r>
            <a:endParaRPr lang="en-US" sz="5400" dirty="0">
              <a:ln w="19050">
                <a:solidFill>
                  <a:sysClr val="windowText" lastClr="000000"/>
                </a:solidFill>
                <a:prstDash val="sysDash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C520238-25DA-5869-CC8A-D6837625AC35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032995EA-35BA-2A6D-255A-95AD21E4FB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FCD2134-5AC0-0BAC-8F56-2D26DD425973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sp>
        <p:nvSpPr>
          <p:cNvPr id="2" name="Content Placeholder 9">
            <a:extLst>
              <a:ext uri="{FF2B5EF4-FFF2-40B4-BE49-F238E27FC236}">
                <a16:creationId xmlns:a16="http://schemas.microsoft.com/office/drawing/2014/main" id="{1CD1C1ED-3B1D-9DE1-C8C8-9AC16623CB80}"/>
              </a:ext>
            </a:extLst>
          </p:cNvPr>
          <p:cNvSpPr txBox="1">
            <a:spLocks/>
          </p:cNvSpPr>
          <p:nvPr/>
        </p:nvSpPr>
        <p:spPr>
          <a:xfrm>
            <a:off x="761734" y="2117740"/>
            <a:ext cx="7190400" cy="3978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en-US" sz="1200" b="1" dirty="0">
                <a:latin typeface="+mj-lt"/>
              </a:rPr>
              <a:t>15/01: </a:t>
            </a:r>
            <a:r>
              <a:rPr lang="ru-RU" sz="1200" dirty="0">
                <a:latin typeface="+mj-lt"/>
              </a:rPr>
              <a:t>Готовиться к поездке в Иркутскую областьи – олимпиадный тренер🤔</a:t>
            </a:r>
          </a:p>
          <a:p>
            <a:pPr marL="0" indent="0">
              <a:buNone/>
            </a:pPr>
            <a:endParaRPr lang="ru-RU" sz="11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1100" b="1" dirty="0">
                <a:latin typeface="+mj-lt"/>
              </a:rPr>
              <a:t>28/12</a:t>
            </a:r>
            <a:r>
              <a:rPr lang="en-US" sz="1100" dirty="0">
                <a:latin typeface="+mj-lt"/>
              </a:rPr>
              <a:t>: </a:t>
            </a:r>
            <a:r>
              <a:rPr lang="ru-RU" sz="1100" dirty="0">
                <a:latin typeface="+mj-lt"/>
              </a:rPr>
              <a:t>Обсудить продолжение цифрового привлечения абитуриентов через онлайн-курсы🫠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11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1200" b="1" dirty="0">
                <a:latin typeface="+mj-lt"/>
              </a:rPr>
              <a:t>18/12</a:t>
            </a:r>
            <a:r>
              <a:rPr lang="en-US" sz="1200" dirty="0">
                <a:latin typeface="+mj-lt"/>
              </a:rPr>
              <a:t>: </a:t>
            </a:r>
            <a:r>
              <a:rPr lang="ru-RU" sz="1200" dirty="0">
                <a:latin typeface="+mj-lt"/>
              </a:rPr>
              <a:t>Выступить на семинаре🎙️</a:t>
            </a:r>
          </a:p>
          <a:p>
            <a:pPr>
              <a:buFont typeface="Wingdings" panose="05000000000000000000" pitchFamily="2" charset="2"/>
              <a:buChar char="q"/>
            </a:pPr>
            <a:endParaRPr lang="ru-RU" sz="12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1200" b="1" dirty="0">
                <a:latin typeface="+mj-lt"/>
              </a:rPr>
              <a:t>16</a:t>
            </a:r>
            <a:r>
              <a:rPr lang="en-US" sz="1200" b="1" dirty="0">
                <a:latin typeface="+mj-lt"/>
              </a:rPr>
              <a:t>/12</a:t>
            </a:r>
            <a:r>
              <a:rPr lang="en-US" sz="1200" dirty="0">
                <a:latin typeface="+mj-lt"/>
              </a:rPr>
              <a:t>: </a:t>
            </a:r>
            <a:r>
              <a:rPr lang="ru-RU" sz="1200" dirty="0">
                <a:latin typeface="+mj-lt"/>
              </a:rPr>
              <a:t>Податься на ПГАС💵</a:t>
            </a:r>
            <a:endParaRPr lang="en-US" sz="12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endParaRPr lang="ru-RU" sz="11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1100" b="1" dirty="0">
                <a:latin typeface="+mj-lt"/>
              </a:rPr>
              <a:t>23/12</a:t>
            </a:r>
            <a:r>
              <a:rPr lang="ru-RU" sz="1100" dirty="0">
                <a:latin typeface="+mj-lt"/>
              </a:rPr>
              <a:t>: Сдать дифф. Зачёт по курсу «</a:t>
            </a:r>
            <a:r>
              <a:rPr lang="ru-RU" sz="1100" i="1" dirty="0">
                <a:latin typeface="+mj-lt"/>
              </a:rPr>
              <a:t>Суперсимметрии</a:t>
            </a:r>
            <a:r>
              <a:rPr lang="ru-RU" sz="1100" dirty="0">
                <a:latin typeface="+mj-lt"/>
              </a:rPr>
              <a:t>»😎</a:t>
            </a:r>
          </a:p>
          <a:p>
            <a:pPr>
              <a:buFont typeface="Wingdings" panose="05000000000000000000" pitchFamily="2" charset="2"/>
              <a:buChar char="q"/>
            </a:pPr>
            <a:endParaRPr lang="ru-RU" sz="11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1100" b="1" dirty="0">
                <a:latin typeface="+mj-lt"/>
              </a:rPr>
              <a:t>31</a:t>
            </a:r>
            <a:r>
              <a:rPr lang="en-US" sz="1100" b="1" dirty="0">
                <a:latin typeface="+mj-lt"/>
              </a:rPr>
              <a:t>/01: </a:t>
            </a:r>
            <a:r>
              <a:rPr lang="ru-RU" sz="1100" dirty="0">
                <a:latin typeface="+mj-lt"/>
              </a:rPr>
              <a:t>Составить «дорожную» карту дальнейшего развития в </a:t>
            </a:r>
            <a:r>
              <a:rPr lang="en-US" sz="1100" dirty="0">
                <a:latin typeface="+mj-lt"/>
              </a:rPr>
              <a:t>Geant4-DNA </a:t>
            </a:r>
            <a:r>
              <a:rPr lang="ru-RU" sz="1100" dirty="0">
                <a:latin typeface="+mj-lt"/>
              </a:rPr>
              <a:t>на основе октябрьских митингов🫠</a:t>
            </a:r>
          </a:p>
          <a:p>
            <a:pPr marL="0" indent="0">
              <a:buNone/>
            </a:pPr>
            <a:endParaRPr lang="ru-RU" sz="9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1200" dirty="0">
                <a:latin typeface="+mj-lt"/>
              </a:rPr>
              <a:t> </a:t>
            </a:r>
            <a:r>
              <a:rPr lang="en-US" sz="1200" b="1" dirty="0">
                <a:latin typeface="+mj-lt"/>
              </a:rPr>
              <a:t>31/12: </a:t>
            </a:r>
            <a:r>
              <a:rPr lang="ru-RU" sz="1200" dirty="0">
                <a:latin typeface="+mj-lt"/>
              </a:rPr>
              <a:t>Продолжать деятельность </a:t>
            </a:r>
            <a:r>
              <a:rPr lang="ru-RU" sz="1200" b="1" dirty="0">
                <a:latin typeface="+mj-lt"/>
              </a:rPr>
              <a:t>цифрового куратора ✅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4171EB-7425-F32B-7E0F-A4CB8BEDD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6231" y="2023956"/>
            <a:ext cx="3621049" cy="3429000"/>
          </a:xfrm>
          <a:custGeom>
            <a:avLst/>
            <a:gdLst>
              <a:gd name="csX0" fmla="*/ 0 w 3621049"/>
              <a:gd name="csY0" fmla="*/ 0 h 3429000"/>
              <a:gd name="csX1" fmla="*/ 517293 w 3621049"/>
              <a:gd name="csY1" fmla="*/ 0 h 3429000"/>
              <a:gd name="csX2" fmla="*/ 1107006 w 3621049"/>
              <a:gd name="csY2" fmla="*/ 0 h 3429000"/>
              <a:gd name="csX3" fmla="*/ 1588089 w 3621049"/>
              <a:gd name="csY3" fmla="*/ 0 h 3429000"/>
              <a:gd name="csX4" fmla="*/ 2069171 w 3621049"/>
              <a:gd name="csY4" fmla="*/ 0 h 3429000"/>
              <a:gd name="csX5" fmla="*/ 2514043 w 3621049"/>
              <a:gd name="csY5" fmla="*/ 0 h 3429000"/>
              <a:gd name="csX6" fmla="*/ 2995125 w 3621049"/>
              <a:gd name="csY6" fmla="*/ 0 h 3429000"/>
              <a:gd name="csX7" fmla="*/ 3621049 w 3621049"/>
              <a:gd name="csY7" fmla="*/ 0 h 3429000"/>
              <a:gd name="csX8" fmla="*/ 3621049 w 3621049"/>
              <a:gd name="csY8" fmla="*/ 502920 h 3429000"/>
              <a:gd name="csX9" fmla="*/ 3621049 w 3621049"/>
              <a:gd name="csY9" fmla="*/ 1040130 h 3429000"/>
              <a:gd name="csX10" fmla="*/ 3621049 w 3621049"/>
              <a:gd name="csY10" fmla="*/ 1680210 h 3429000"/>
              <a:gd name="csX11" fmla="*/ 3621049 w 3621049"/>
              <a:gd name="csY11" fmla="*/ 2148840 h 3429000"/>
              <a:gd name="csX12" fmla="*/ 3621049 w 3621049"/>
              <a:gd name="csY12" fmla="*/ 2651760 h 3429000"/>
              <a:gd name="csX13" fmla="*/ 3621049 w 3621049"/>
              <a:gd name="csY13" fmla="*/ 3429000 h 3429000"/>
              <a:gd name="csX14" fmla="*/ 3103756 w 3621049"/>
              <a:gd name="csY14" fmla="*/ 3429000 h 3429000"/>
              <a:gd name="csX15" fmla="*/ 2695095 w 3621049"/>
              <a:gd name="csY15" fmla="*/ 3429000 h 3429000"/>
              <a:gd name="csX16" fmla="*/ 2177802 w 3621049"/>
              <a:gd name="csY16" fmla="*/ 3429000 h 3429000"/>
              <a:gd name="csX17" fmla="*/ 1660510 w 3621049"/>
              <a:gd name="csY17" fmla="*/ 3429000 h 3429000"/>
              <a:gd name="csX18" fmla="*/ 1251848 w 3621049"/>
              <a:gd name="csY18" fmla="*/ 3429000 h 3429000"/>
              <a:gd name="csX19" fmla="*/ 843187 w 3621049"/>
              <a:gd name="csY19" fmla="*/ 3429000 h 3429000"/>
              <a:gd name="csX20" fmla="*/ 0 w 3621049"/>
              <a:gd name="csY20" fmla="*/ 3429000 h 3429000"/>
              <a:gd name="csX21" fmla="*/ 0 w 3621049"/>
              <a:gd name="csY21" fmla="*/ 2788920 h 3429000"/>
              <a:gd name="csX22" fmla="*/ 0 w 3621049"/>
              <a:gd name="csY22" fmla="*/ 2148840 h 3429000"/>
              <a:gd name="csX23" fmla="*/ 0 w 3621049"/>
              <a:gd name="csY23" fmla="*/ 1645920 h 3429000"/>
              <a:gd name="csX24" fmla="*/ 0 w 3621049"/>
              <a:gd name="csY24" fmla="*/ 1074420 h 3429000"/>
              <a:gd name="csX25" fmla="*/ 0 w 3621049"/>
              <a:gd name="csY25" fmla="*/ 502920 h 3429000"/>
              <a:gd name="csX26" fmla="*/ 0 w 3621049"/>
              <a:gd name="csY26" fmla="*/ 0 h 3429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3621049" h="3429000" fill="none" extrusionOk="0">
                <a:moveTo>
                  <a:pt x="0" y="0"/>
                </a:moveTo>
                <a:cubicBezTo>
                  <a:pt x="198381" y="-12938"/>
                  <a:pt x="340476" y="22555"/>
                  <a:pt x="517293" y="0"/>
                </a:cubicBezTo>
                <a:cubicBezTo>
                  <a:pt x="694110" y="-22555"/>
                  <a:pt x="875285" y="39688"/>
                  <a:pt x="1107006" y="0"/>
                </a:cubicBezTo>
                <a:cubicBezTo>
                  <a:pt x="1338727" y="-39688"/>
                  <a:pt x="1361454" y="24285"/>
                  <a:pt x="1588089" y="0"/>
                </a:cubicBezTo>
                <a:cubicBezTo>
                  <a:pt x="1814724" y="-24285"/>
                  <a:pt x="1915271" y="52676"/>
                  <a:pt x="2069171" y="0"/>
                </a:cubicBezTo>
                <a:cubicBezTo>
                  <a:pt x="2223071" y="-52676"/>
                  <a:pt x="2294625" y="16272"/>
                  <a:pt x="2514043" y="0"/>
                </a:cubicBezTo>
                <a:cubicBezTo>
                  <a:pt x="2733461" y="-16272"/>
                  <a:pt x="2821507" y="21674"/>
                  <a:pt x="2995125" y="0"/>
                </a:cubicBezTo>
                <a:cubicBezTo>
                  <a:pt x="3168743" y="-21674"/>
                  <a:pt x="3494955" y="62935"/>
                  <a:pt x="3621049" y="0"/>
                </a:cubicBezTo>
                <a:cubicBezTo>
                  <a:pt x="3629734" y="177489"/>
                  <a:pt x="3577438" y="347248"/>
                  <a:pt x="3621049" y="502920"/>
                </a:cubicBezTo>
                <a:cubicBezTo>
                  <a:pt x="3664660" y="658592"/>
                  <a:pt x="3596242" y="791279"/>
                  <a:pt x="3621049" y="1040130"/>
                </a:cubicBezTo>
                <a:cubicBezTo>
                  <a:pt x="3645856" y="1288981"/>
                  <a:pt x="3564949" y="1512164"/>
                  <a:pt x="3621049" y="1680210"/>
                </a:cubicBezTo>
                <a:cubicBezTo>
                  <a:pt x="3677149" y="1848256"/>
                  <a:pt x="3593704" y="1974475"/>
                  <a:pt x="3621049" y="2148840"/>
                </a:cubicBezTo>
                <a:cubicBezTo>
                  <a:pt x="3648394" y="2323205"/>
                  <a:pt x="3619648" y="2527611"/>
                  <a:pt x="3621049" y="2651760"/>
                </a:cubicBezTo>
                <a:cubicBezTo>
                  <a:pt x="3622450" y="2775909"/>
                  <a:pt x="3556533" y="3205046"/>
                  <a:pt x="3621049" y="3429000"/>
                </a:cubicBezTo>
                <a:cubicBezTo>
                  <a:pt x="3417567" y="3448469"/>
                  <a:pt x="3336261" y="3416015"/>
                  <a:pt x="3103756" y="3429000"/>
                </a:cubicBezTo>
                <a:cubicBezTo>
                  <a:pt x="2871251" y="3441985"/>
                  <a:pt x="2879781" y="3385654"/>
                  <a:pt x="2695095" y="3429000"/>
                </a:cubicBezTo>
                <a:cubicBezTo>
                  <a:pt x="2510409" y="3472346"/>
                  <a:pt x="2281405" y="3411481"/>
                  <a:pt x="2177802" y="3429000"/>
                </a:cubicBezTo>
                <a:cubicBezTo>
                  <a:pt x="2074199" y="3446519"/>
                  <a:pt x="1906339" y="3396012"/>
                  <a:pt x="1660510" y="3429000"/>
                </a:cubicBezTo>
                <a:cubicBezTo>
                  <a:pt x="1414681" y="3461988"/>
                  <a:pt x="1406031" y="3381197"/>
                  <a:pt x="1251848" y="3429000"/>
                </a:cubicBezTo>
                <a:cubicBezTo>
                  <a:pt x="1097665" y="3476803"/>
                  <a:pt x="928873" y="3400199"/>
                  <a:pt x="843187" y="3429000"/>
                </a:cubicBezTo>
                <a:cubicBezTo>
                  <a:pt x="757501" y="3457801"/>
                  <a:pt x="389999" y="3405041"/>
                  <a:pt x="0" y="3429000"/>
                </a:cubicBezTo>
                <a:cubicBezTo>
                  <a:pt x="-37878" y="3136087"/>
                  <a:pt x="13875" y="2975084"/>
                  <a:pt x="0" y="2788920"/>
                </a:cubicBezTo>
                <a:cubicBezTo>
                  <a:pt x="-13875" y="2602756"/>
                  <a:pt x="63383" y="2340543"/>
                  <a:pt x="0" y="2148840"/>
                </a:cubicBezTo>
                <a:cubicBezTo>
                  <a:pt x="-63383" y="1957137"/>
                  <a:pt x="1275" y="1845488"/>
                  <a:pt x="0" y="1645920"/>
                </a:cubicBezTo>
                <a:cubicBezTo>
                  <a:pt x="-1275" y="1446352"/>
                  <a:pt x="32435" y="1339175"/>
                  <a:pt x="0" y="1074420"/>
                </a:cubicBezTo>
                <a:cubicBezTo>
                  <a:pt x="-32435" y="809665"/>
                  <a:pt x="25381" y="692229"/>
                  <a:pt x="0" y="502920"/>
                </a:cubicBezTo>
                <a:cubicBezTo>
                  <a:pt x="-25381" y="313611"/>
                  <a:pt x="44382" y="222569"/>
                  <a:pt x="0" y="0"/>
                </a:cubicBezTo>
                <a:close/>
              </a:path>
              <a:path w="3621049" h="3429000" stroke="0" extrusionOk="0">
                <a:moveTo>
                  <a:pt x="0" y="0"/>
                </a:moveTo>
                <a:cubicBezTo>
                  <a:pt x="215801" y="-25618"/>
                  <a:pt x="278114" y="15512"/>
                  <a:pt x="444872" y="0"/>
                </a:cubicBezTo>
                <a:cubicBezTo>
                  <a:pt x="611630" y="-15512"/>
                  <a:pt x="733409" y="18076"/>
                  <a:pt x="925954" y="0"/>
                </a:cubicBezTo>
                <a:cubicBezTo>
                  <a:pt x="1118499" y="-18076"/>
                  <a:pt x="1278792" y="31698"/>
                  <a:pt x="1407036" y="0"/>
                </a:cubicBezTo>
                <a:cubicBezTo>
                  <a:pt x="1535280" y="-31698"/>
                  <a:pt x="1686774" y="30071"/>
                  <a:pt x="1851908" y="0"/>
                </a:cubicBezTo>
                <a:cubicBezTo>
                  <a:pt x="2017042" y="-30071"/>
                  <a:pt x="2151904" y="56765"/>
                  <a:pt x="2405411" y="0"/>
                </a:cubicBezTo>
                <a:cubicBezTo>
                  <a:pt x="2658918" y="-56765"/>
                  <a:pt x="2719437" y="4541"/>
                  <a:pt x="2814072" y="0"/>
                </a:cubicBezTo>
                <a:cubicBezTo>
                  <a:pt x="2908707" y="-4541"/>
                  <a:pt x="3394685" y="8975"/>
                  <a:pt x="3621049" y="0"/>
                </a:cubicBezTo>
                <a:cubicBezTo>
                  <a:pt x="3652744" y="197157"/>
                  <a:pt x="3604554" y="292369"/>
                  <a:pt x="3621049" y="502920"/>
                </a:cubicBezTo>
                <a:cubicBezTo>
                  <a:pt x="3637544" y="713471"/>
                  <a:pt x="3578260" y="821821"/>
                  <a:pt x="3621049" y="971550"/>
                </a:cubicBezTo>
                <a:cubicBezTo>
                  <a:pt x="3663838" y="1121279"/>
                  <a:pt x="3558279" y="1309347"/>
                  <a:pt x="3621049" y="1611630"/>
                </a:cubicBezTo>
                <a:cubicBezTo>
                  <a:pt x="3683819" y="1913913"/>
                  <a:pt x="3570338" y="1875166"/>
                  <a:pt x="3621049" y="2114550"/>
                </a:cubicBezTo>
                <a:cubicBezTo>
                  <a:pt x="3671760" y="2353934"/>
                  <a:pt x="3605079" y="2425993"/>
                  <a:pt x="3621049" y="2617470"/>
                </a:cubicBezTo>
                <a:cubicBezTo>
                  <a:pt x="3637019" y="2808947"/>
                  <a:pt x="3603319" y="3254794"/>
                  <a:pt x="3621049" y="3429000"/>
                </a:cubicBezTo>
                <a:cubicBezTo>
                  <a:pt x="3475706" y="3473561"/>
                  <a:pt x="3282196" y="3393626"/>
                  <a:pt x="3103756" y="3429000"/>
                </a:cubicBezTo>
                <a:cubicBezTo>
                  <a:pt x="2925316" y="3464374"/>
                  <a:pt x="2741363" y="3384568"/>
                  <a:pt x="2586464" y="3429000"/>
                </a:cubicBezTo>
                <a:cubicBezTo>
                  <a:pt x="2431565" y="3473432"/>
                  <a:pt x="2334021" y="3423983"/>
                  <a:pt x="2105381" y="3429000"/>
                </a:cubicBezTo>
                <a:cubicBezTo>
                  <a:pt x="1876741" y="3434017"/>
                  <a:pt x="1755110" y="3419079"/>
                  <a:pt x="1660510" y="3429000"/>
                </a:cubicBezTo>
                <a:cubicBezTo>
                  <a:pt x="1565910" y="3438921"/>
                  <a:pt x="1309976" y="3401653"/>
                  <a:pt x="1107006" y="3429000"/>
                </a:cubicBezTo>
                <a:cubicBezTo>
                  <a:pt x="904036" y="3456347"/>
                  <a:pt x="867385" y="3409493"/>
                  <a:pt x="698345" y="3429000"/>
                </a:cubicBezTo>
                <a:cubicBezTo>
                  <a:pt x="529305" y="3448507"/>
                  <a:pt x="313146" y="3399003"/>
                  <a:pt x="0" y="3429000"/>
                </a:cubicBezTo>
                <a:cubicBezTo>
                  <a:pt x="-28417" y="3233506"/>
                  <a:pt x="19268" y="3111054"/>
                  <a:pt x="0" y="2960370"/>
                </a:cubicBezTo>
                <a:cubicBezTo>
                  <a:pt x="-19268" y="2809686"/>
                  <a:pt x="27955" y="2593593"/>
                  <a:pt x="0" y="2354580"/>
                </a:cubicBezTo>
                <a:cubicBezTo>
                  <a:pt x="-27955" y="2115567"/>
                  <a:pt x="41319" y="1882074"/>
                  <a:pt x="0" y="1748790"/>
                </a:cubicBezTo>
                <a:cubicBezTo>
                  <a:pt x="-41319" y="1615506"/>
                  <a:pt x="3706" y="1407212"/>
                  <a:pt x="0" y="1108710"/>
                </a:cubicBezTo>
                <a:cubicBezTo>
                  <a:pt x="-3706" y="810208"/>
                  <a:pt x="55423" y="811993"/>
                  <a:pt x="0" y="605790"/>
                </a:cubicBezTo>
                <a:cubicBezTo>
                  <a:pt x="-55423" y="399587"/>
                  <a:pt x="42582" y="145152"/>
                  <a:pt x="0" y="0"/>
                </a:cubicBezTo>
                <a:close/>
              </a:path>
            </a:pathLst>
          </a:custGeom>
          <a:ln w="38100">
            <a:solidFill>
              <a:srgbClr val="FF9900"/>
            </a:solidFill>
            <a:extLst>
              <a:ext uri="{C807C97D-BFC1-408E-A445-0C87EB9F89A2}">
                <ask:lineSketchStyleProps xmlns:ask="http://schemas.microsoft.com/office/drawing/2018/sketchyshapes" sd="42791494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171528525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4F5ADF4B-298B-38B4-3490-0BE1F07B70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217" y="7073883"/>
            <a:ext cx="12806434" cy="720361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D61C283-A215-D6C9-C962-08F7FDA2F1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0788">
            <a:off x="7341999" y="10315328"/>
            <a:ext cx="8023601" cy="423119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9C1D4BE-30EE-37B1-CAF1-FCFA82D27E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461" y="10291785"/>
            <a:ext cx="5010915" cy="39857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8E0E22-AF54-481E-8F92-36854CEEB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23631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Спасибо за внимание!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3E6084-AA49-F1A6-F19C-19828CFFD6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02"/>
          <a:stretch/>
        </p:blipFill>
        <p:spPr>
          <a:xfrm>
            <a:off x="4364637" y="3292658"/>
            <a:ext cx="1162688" cy="114432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3D768E5-3D9C-4DB0-65F9-FF55CAB8FC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2776" y="3289332"/>
            <a:ext cx="2003802" cy="1155133"/>
          </a:xfrm>
          <a:prstGeom prst="rect">
            <a:avLst/>
          </a:prstGeom>
        </p:spPr>
      </p:pic>
      <p:pic>
        <p:nvPicPr>
          <p:cNvPr id="81" name="Picture 2" descr="Picture background">
            <a:extLst>
              <a:ext uri="{FF2B5EF4-FFF2-40B4-BE49-F238E27FC236}">
                <a16:creationId xmlns:a16="http://schemas.microsoft.com/office/drawing/2014/main" id="{7F9858C2-3583-CCD4-0830-BEA6164B2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307" y="2923919"/>
            <a:ext cx="291120" cy="29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725BB1AC-3118-7C52-D16F-F6ABB733259A}"/>
              </a:ext>
            </a:extLst>
          </p:cNvPr>
          <p:cNvSpPr txBox="1"/>
          <p:nvPr/>
        </p:nvSpPr>
        <p:spPr>
          <a:xfrm>
            <a:off x="4823669" y="2870288"/>
            <a:ext cx="276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matvey.vologzhin@mail.ru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283724D-5E71-03B5-55E6-A0199A0F7935}"/>
              </a:ext>
            </a:extLst>
          </p:cNvPr>
          <p:cNvGrpSpPr/>
          <p:nvPr/>
        </p:nvGrpSpPr>
        <p:grpSpPr>
          <a:xfrm>
            <a:off x="248857" y="7388574"/>
            <a:ext cx="11694288" cy="3396613"/>
            <a:chOff x="248857" y="7388574"/>
            <a:chExt cx="11694288" cy="3396613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86772013-2CBC-8769-BCE8-F43940BDC75A}"/>
                </a:ext>
              </a:extLst>
            </p:cNvPr>
            <p:cNvGrpSpPr/>
            <p:nvPr/>
          </p:nvGrpSpPr>
          <p:grpSpPr>
            <a:xfrm>
              <a:off x="4669743" y="7388574"/>
              <a:ext cx="3118356" cy="369332"/>
              <a:chOff x="343692" y="3378315"/>
              <a:chExt cx="2804051" cy="369332"/>
            </a:xfrm>
          </p:grpSpPr>
          <p:pic>
            <p:nvPicPr>
              <p:cNvPr id="46" name="Picture 2">
                <a:extLst>
                  <a:ext uri="{FF2B5EF4-FFF2-40B4-BE49-F238E27FC236}">
                    <a16:creationId xmlns:a16="http://schemas.microsoft.com/office/drawing/2014/main" id="{7272C685-2D3C-01F8-FDC1-409B99BBDB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43692" y="3433408"/>
                <a:ext cx="291120" cy="2911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28C6B3E-1759-6B30-2414-27EF0FC08EF9}"/>
                  </a:ext>
                </a:extLst>
              </p:cNvPr>
              <p:cNvSpPr txBox="1"/>
              <p:nvPr/>
            </p:nvSpPr>
            <p:spPr>
              <a:xfrm>
                <a:off x="381393" y="3378315"/>
                <a:ext cx="27663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>
                    <a:solidFill>
                      <a:schemeClr val="bg1"/>
                    </a:solidFill>
                  </a:rPr>
                  <a:t>matvey.vologzhin@mail.ru</a:t>
                </a:r>
              </a:p>
            </p:txBody>
          </p:sp>
        </p:grpSp>
        <p:sp>
          <p:nvSpPr>
            <p:cNvPr id="48" name="Title 1">
              <a:extLst>
                <a:ext uri="{FF2B5EF4-FFF2-40B4-BE49-F238E27FC236}">
                  <a16:creationId xmlns:a16="http://schemas.microsoft.com/office/drawing/2014/main" id="{4E3CB834-1128-20B6-5F25-6EEB1861B2AA}"/>
                </a:ext>
              </a:extLst>
            </p:cNvPr>
            <p:cNvSpPr txBox="1">
              <a:spLocks/>
            </p:cNvSpPr>
            <p:nvPr/>
          </p:nvSpPr>
          <p:spPr>
            <a:xfrm>
              <a:off x="248857" y="9459624"/>
              <a:ext cx="11694288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6200" b="1" dirty="0">
                  <a:solidFill>
                    <a:schemeClr val="bg1"/>
                  </a:solidFill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Я, конечно, готов ответить на ваши вопросы</a:t>
              </a:r>
            </a:p>
            <a:p>
              <a:pPr algn="ctr"/>
              <a:r>
                <a:rPr lang="ru-RU" b="1" dirty="0">
                  <a:solidFill>
                    <a:schemeClr val="bg1"/>
                  </a:solidFill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но </a:t>
              </a:r>
              <a:r>
                <a:rPr lang="ru-RU" b="1" strike="sngStrike" dirty="0">
                  <a:solidFill>
                    <a:srgbClr val="7030A0"/>
                  </a:solidFill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мне лень</a:t>
              </a:r>
              <a:r>
                <a:rPr lang="ru-RU" b="1" dirty="0">
                  <a:solidFill>
                    <a:schemeClr val="bg1"/>
                  </a:solidFill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 интернет плохо в Томске ловит,</a:t>
              </a:r>
            </a:p>
            <a:p>
              <a:pPr algn="ctr"/>
              <a:r>
                <a:rPr lang="ru-RU" sz="2300" b="1" dirty="0">
                  <a:solidFill>
                    <a:schemeClr val="bg1"/>
                  </a:solidFill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и вообще мне бежать надо!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3403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C719E-3438-9D88-2419-6F9E34694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FAF20D-6B39-6E1D-C318-28FE08AEA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217" y="-172810"/>
            <a:ext cx="12806434" cy="7203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90CAEC-79EB-5962-1084-7C6C05B33E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0788">
            <a:off x="7013626" y="2394297"/>
            <a:ext cx="9269693" cy="48883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3AB75C-36E4-4F35-3251-27E239A26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74105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9A8A56-68A5-E113-9F64-A0862961A888}"/>
              </a:ext>
            </a:extLst>
          </p:cNvPr>
          <p:cNvGrpSpPr/>
          <p:nvPr/>
        </p:nvGrpSpPr>
        <p:grpSpPr>
          <a:xfrm>
            <a:off x="248855" y="0"/>
            <a:ext cx="11694288" cy="6509364"/>
            <a:chOff x="905599" y="-33503"/>
            <a:chExt cx="10515600" cy="650936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A489231-FD37-E90E-D7B5-CBE437373470}"/>
                </a:ext>
              </a:extLst>
            </p:cNvPr>
            <p:cNvGrpSpPr/>
            <p:nvPr/>
          </p:nvGrpSpPr>
          <p:grpSpPr>
            <a:xfrm>
              <a:off x="4880898" y="-33503"/>
              <a:ext cx="2804051" cy="369332"/>
              <a:chOff x="343692" y="3378315"/>
              <a:chExt cx="2804051" cy="369332"/>
            </a:xfrm>
          </p:grpSpPr>
          <p:pic>
            <p:nvPicPr>
              <p:cNvPr id="10" name="Picture 2">
                <a:extLst>
                  <a:ext uri="{FF2B5EF4-FFF2-40B4-BE49-F238E27FC236}">
                    <a16:creationId xmlns:a16="http://schemas.microsoft.com/office/drawing/2014/main" id="{C758F950-2B40-F5D5-DFBF-9C59D687C8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43692" y="3433408"/>
                <a:ext cx="291120" cy="2911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8FDDD67-E18E-3170-D0F6-E67EFA91CC4F}"/>
                  </a:ext>
                </a:extLst>
              </p:cNvPr>
              <p:cNvSpPr txBox="1"/>
              <p:nvPr/>
            </p:nvSpPr>
            <p:spPr>
              <a:xfrm>
                <a:off x="381393" y="3378315"/>
                <a:ext cx="27663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>
                    <a:solidFill>
                      <a:schemeClr val="bg1"/>
                    </a:solidFill>
                  </a:rPr>
                  <a:t>matvey.vologzhin@mail.ru</a:t>
                </a:r>
              </a:p>
            </p:txBody>
          </p:sp>
        </p:grp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A8304AB3-F914-3EC2-D063-BCC68B0EDBC7}"/>
                </a:ext>
              </a:extLst>
            </p:cNvPr>
            <p:cNvSpPr txBox="1">
              <a:spLocks/>
            </p:cNvSpPr>
            <p:nvPr/>
          </p:nvSpPr>
          <p:spPr>
            <a:xfrm>
              <a:off x="905599" y="5150298"/>
              <a:ext cx="1051560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4100" b="1" dirty="0">
                  <a:solidFill>
                    <a:schemeClr val="bg1"/>
                  </a:solidFill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Вопросы?</a:t>
              </a:r>
              <a:endParaRPr lang="ru-RU" sz="2200" b="1" dirty="0">
                <a:solidFill>
                  <a:schemeClr val="bg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endParaRPr>
            </a:p>
            <a:p>
              <a:pPr algn="ctr"/>
              <a:endParaRPr lang="ru-RU" sz="2300" b="1" dirty="0">
                <a:solidFill>
                  <a:schemeClr val="bg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356FCF2-5647-F3CC-FBAC-758E8CB645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4981" y="3487611"/>
            <a:ext cx="4568301" cy="36336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152A43-E2C2-0E4B-B1DF-E452806A58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330" y="1123730"/>
            <a:ext cx="4127339" cy="4127339"/>
          </a:xfrm>
          <a:custGeom>
            <a:avLst/>
            <a:gdLst>
              <a:gd name="csX0" fmla="*/ 0 w 4127339"/>
              <a:gd name="csY0" fmla="*/ 0 h 4127339"/>
              <a:gd name="csX1" fmla="*/ 548346 w 4127339"/>
              <a:gd name="csY1" fmla="*/ 0 h 4127339"/>
              <a:gd name="csX2" fmla="*/ 1014146 w 4127339"/>
              <a:gd name="csY2" fmla="*/ 0 h 4127339"/>
              <a:gd name="csX3" fmla="*/ 1686313 w 4127339"/>
              <a:gd name="csY3" fmla="*/ 0 h 4127339"/>
              <a:gd name="csX4" fmla="*/ 2193386 w 4127339"/>
              <a:gd name="csY4" fmla="*/ 0 h 4127339"/>
              <a:gd name="csX5" fmla="*/ 2741732 w 4127339"/>
              <a:gd name="csY5" fmla="*/ 0 h 4127339"/>
              <a:gd name="csX6" fmla="*/ 3413899 w 4127339"/>
              <a:gd name="csY6" fmla="*/ 0 h 4127339"/>
              <a:gd name="csX7" fmla="*/ 4127339 w 4127339"/>
              <a:gd name="csY7" fmla="*/ 0 h 4127339"/>
              <a:gd name="csX8" fmla="*/ 4127339 w 4127339"/>
              <a:gd name="csY8" fmla="*/ 672167 h 4127339"/>
              <a:gd name="csX9" fmla="*/ 4127339 w 4127339"/>
              <a:gd name="csY9" fmla="*/ 1179240 h 4127339"/>
              <a:gd name="csX10" fmla="*/ 4127339 w 4127339"/>
              <a:gd name="csY10" fmla="*/ 1851406 h 4127339"/>
              <a:gd name="csX11" fmla="*/ 4127339 w 4127339"/>
              <a:gd name="csY11" fmla="*/ 2399753 h 4127339"/>
              <a:gd name="csX12" fmla="*/ 4127339 w 4127339"/>
              <a:gd name="csY12" fmla="*/ 2948099 h 4127339"/>
              <a:gd name="csX13" fmla="*/ 4127339 w 4127339"/>
              <a:gd name="csY13" fmla="*/ 3537719 h 4127339"/>
              <a:gd name="csX14" fmla="*/ 4127339 w 4127339"/>
              <a:gd name="csY14" fmla="*/ 4127339 h 4127339"/>
              <a:gd name="csX15" fmla="*/ 3578993 w 4127339"/>
              <a:gd name="csY15" fmla="*/ 4127339 h 4127339"/>
              <a:gd name="csX16" fmla="*/ 2948099 w 4127339"/>
              <a:gd name="csY16" fmla="*/ 4127339 h 4127339"/>
              <a:gd name="csX17" fmla="*/ 2275933 w 4127339"/>
              <a:gd name="csY17" fmla="*/ 4127339 h 4127339"/>
              <a:gd name="csX18" fmla="*/ 1810133 w 4127339"/>
              <a:gd name="csY18" fmla="*/ 4127339 h 4127339"/>
              <a:gd name="csX19" fmla="*/ 1179240 w 4127339"/>
              <a:gd name="csY19" fmla="*/ 4127339 h 4127339"/>
              <a:gd name="csX20" fmla="*/ 713440 w 4127339"/>
              <a:gd name="csY20" fmla="*/ 4127339 h 4127339"/>
              <a:gd name="csX21" fmla="*/ 0 w 4127339"/>
              <a:gd name="csY21" fmla="*/ 4127339 h 4127339"/>
              <a:gd name="csX22" fmla="*/ 0 w 4127339"/>
              <a:gd name="csY22" fmla="*/ 3620266 h 4127339"/>
              <a:gd name="csX23" fmla="*/ 0 w 4127339"/>
              <a:gd name="csY23" fmla="*/ 2989373 h 4127339"/>
              <a:gd name="csX24" fmla="*/ 0 w 4127339"/>
              <a:gd name="csY24" fmla="*/ 2441026 h 4127339"/>
              <a:gd name="csX25" fmla="*/ 0 w 4127339"/>
              <a:gd name="csY25" fmla="*/ 1892680 h 4127339"/>
              <a:gd name="csX26" fmla="*/ 0 w 4127339"/>
              <a:gd name="csY26" fmla="*/ 1426880 h 4127339"/>
              <a:gd name="csX27" fmla="*/ 0 w 4127339"/>
              <a:gd name="csY27" fmla="*/ 837260 h 4127339"/>
              <a:gd name="csX28" fmla="*/ 0 w 4127339"/>
              <a:gd name="csY28" fmla="*/ 0 h 41273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</a:cxnLst>
            <a:rect l="l" t="t" r="r" b="b"/>
            <a:pathLst>
              <a:path w="4127339" h="4127339" fill="none" extrusionOk="0">
                <a:moveTo>
                  <a:pt x="0" y="0"/>
                </a:moveTo>
                <a:cubicBezTo>
                  <a:pt x="237314" y="-1320"/>
                  <a:pt x="417850" y="62846"/>
                  <a:pt x="548346" y="0"/>
                </a:cubicBezTo>
                <a:cubicBezTo>
                  <a:pt x="678842" y="-62846"/>
                  <a:pt x="870333" y="24270"/>
                  <a:pt x="1014146" y="0"/>
                </a:cubicBezTo>
                <a:cubicBezTo>
                  <a:pt x="1157959" y="-24270"/>
                  <a:pt x="1429180" y="42334"/>
                  <a:pt x="1686313" y="0"/>
                </a:cubicBezTo>
                <a:cubicBezTo>
                  <a:pt x="1943446" y="-42334"/>
                  <a:pt x="2058454" y="18706"/>
                  <a:pt x="2193386" y="0"/>
                </a:cubicBezTo>
                <a:cubicBezTo>
                  <a:pt x="2328318" y="-18706"/>
                  <a:pt x="2538976" y="36204"/>
                  <a:pt x="2741732" y="0"/>
                </a:cubicBezTo>
                <a:cubicBezTo>
                  <a:pt x="2944488" y="-36204"/>
                  <a:pt x="3221763" y="17920"/>
                  <a:pt x="3413899" y="0"/>
                </a:cubicBezTo>
                <a:cubicBezTo>
                  <a:pt x="3606035" y="-17920"/>
                  <a:pt x="3776642" y="14253"/>
                  <a:pt x="4127339" y="0"/>
                </a:cubicBezTo>
                <a:cubicBezTo>
                  <a:pt x="4142466" y="236638"/>
                  <a:pt x="4074325" y="524631"/>
                  <a:pt x="4127339" y="672167"/>
                </a:cubicBezTo>
                <a:cubicBezTo>
                  <a:pt x="4180353" y="819703"/>
                  <a:pt x="4081129" y="1039536"/>
                  <a:pt x="4127339" y="1179240"/>
                </a:cubicBezTo>
                <a:cubicBezTo>
                  <a:pt x="4173549" y="1318944"/>
                  <a:pt x="4090353" y="1654850"/>
                  <a:pt x="4127339" y="1851406"/>
                </a:cubicBezTo>
                <a:cubicBezTo>
                  <a:pt x="4164325" y="2047962"/>
                  <a:pt x="4097370" y="2208520"/>
                  <a:pt x="4127339" y="2399753"/>
                </a:cubicBezTo>
                <a:cubicBezTo>
                  <a:pt x="4157308" y="2590986"/>
                  <a:pt x="4112743" y="2800803"/>
                  <a:pt x="4127339" y="2948099"/>
                </a:cubicBezTo>
                <a:cubicBezTo>
                  <a:pt x="4141935" y="3095395"/>
                  <a:pt x="4073454" y="3408935"/>
                  <a:pt x="4127339" y="3537719"/>
                </a:cubicBezTo>
                <a:cubicBezTo>
                  <a:pt x="4181224" y="3666503"/>
                  <a:pt x="4126151" y="3923172"/>
                  <a:pt x="4127339" y="4127339"/>
                </a:cubicBezTo>
                <a:cubicBezTo>
                  <a:pt x="3855434" y="4156477"/>
                  <a:pt x="3732751" y="4125258"/>
                  <a:pt x="3578993" y="4127339"/>
                </a:cubicBezTo>
                <a:cubicBezTo>
                  <a:pt x="3425235" y="4129420"/>
                  <a:pt x="3100021" y="4079287"/>
                  <a:pt x="2948099" y="4127339"/>
                </a:cubicBezTo>
                <a:cubicBezTo>
                  <a:pt x="2796177" y="4175391"/>
                  <a:pt x="2462797" y="4119268"/>
                  <a:pt x="2275933" y="4127339"/>
                </a:cubicBezTo>
                <a:cubicBezTo>
                  <a:pt x="2089069" y="4135410"/>
                  <a:pt x="2004927" y="4116544"/>
                  <a:pt x="1810133" y="4127339"/>
                </a:cubicBezTo>
                <a:cubicBezTo>
                  <a:pt x="1615339" y="4138134"/>
                  <a:pt x="1308025" y="4056809"/>
                  <a:pt x="1179240" y="4127339"/>
                </a:cubicBezTo>
                <a:cubicBezTo>
                  <a:pt x="1050455" y="4197869"/>
                  <a:pt x="921616" y="4097221"/>
                  <a:pt x="713440" y="4127339"/>
                </a:cubicBezTo>
                <a:cubicBezTo>
                  <a:pt x="505264" y="4157457"/>
                  <a:pt x="187391" y="4065028"/>
                  <a:pt x="0" y="4127339"/>
                </a:cubicBezTo>
                <a:cubicBezTo>
                  <a:pt x="-2570" y="4021766"/>
                  <a:pt x="31027" y="3762206"/>
                  <a:pt x="0" y="3620266"/>
                </a:cubicBezTo>
                <a:cubicBezTo>
                  <a:pt x="-31027" y="3478326"/>
                  <a:pt x="74535" y="3254344"/>
                  <a:pt x="0" y="2989373"/>
                </a:cubicBezTo>
                <a:cubicBezTo>
                  <a:pt x="-74535" y="2724402"/>
                  <a:pt x="19901" y="2610357"/>
                  <a:pt x="0" y="2441026"/>
                </a:cubicBezTo>
                <a:cubicBezTo>
                  <a:pt x="-19901" y="2271695"/>
                  <a:pt x="54320" y="2023080"/>
                  <a:pt x="0" y="1892680"/>
                </a:cubicBezTo>
                <a:cubicBezTo>
                  <a:pt x="-54320" y="1762280"/>
                  <a:pt x="1480" y="1529795"/>
                  <a:pt x="0" y="1426880"/>
                </a:cubicBezTo>
                <a:cubicBezTo>
                  <a:pt x="-1480" y="1323965"/>
                  <a:pt x="47696" y="1009425"/>
                  <a:pt x="0" y="837260"/>
                </a:cubicBezTo>
                <a:cubicBezTo>
                  <a:pt x="-47696" y="665095"/>
                  <a:pt x="3238" y="373328"/>
                  <a:pt x="0" y="0"/>
                </a:cubicBezTo>
                <a:close/>
              </a:path>
              <a:path w="4127339" h="4127339" stroke="0" extrusionOk="0">
                <a:moveTo>
                  <a:pt x="0" y="0"/>
                </a:moveTo>
                <a:cubicBezTo>
                  <a:pt x="251772" y="-32928"/>
                  <a:pt x="395152" y="56928"/>
                  <a:pt x="507073" y="0"/>
                </a:cubicBezTo>
                <a:cubicBezTo>
                  <a:pt x="618994" y="-56928"/>
                  <a:pt x="881632" y="34610"/>
                  <a:pt x="1137966" y="0"/>
                </a:cubicBezTo>
                <a:cubicBezTo>
                  <a:pt x="1394300" y="-34610"/>
                  <a:pt x="1428051" y="1129"/>
                  <a:pt x="1686313" y="0"/>
                </a:cubicBezTo>
                <a:cubicBezTo>
                  <a:pt x="1944575" y="-1129"/>
                  <a:pt x="2005686" y="34151"/>
                  <a:pt x="2275933" y="0"/>
                </a:cubicBezTo>
                <a:cubicBezTo>
                  <a:pt x="2546180" y="-34151"/>
                  <a:pt x="2777035" y="67984"/>
                  <a:pt x="2906826" y="0"/>
                </a:cubicBezTo>
                <a:cubicBezTo>
                  <a:pt x="3036617" y="-67984"/>
                  <a:pt x="3252591" y="20184"/>
                  <a:pt x="3372626" y="0"/>
                </a:cubicBezTo>
                <a:cubicBezTo>
                  <a:pt x="3492661" y="-20184"/>
                  <a:pt x="3921623" y="54393"/>
                  <a:pt x="4127339" y="0"/>
                </a:cubicBezTo>
                <a:cubicBezTo>
                  <a:pt x="4137640" y="234077"/>
                  <a:pt x="4105756" y="472315"/>
                  <a:pt x="4127339" y="630893"/>
                </a:cubicBezTo>
                <a:cubicBezTo>
                  <a:pt x="4148922" y="789471"/>
                  <a:pt x="4072517" y="1142762"/>
                  <a:pt x="4127339" y="1303060"/>
                </a:cubicBezTo>
                <a:cubicBezTo>
                  <a:pt x="4182161" y="1463358"/>
                  <a:pt x="4126907" y="1763223"/>
                  <a:pt x="4127339" y="1892680"/>
                </a:cubicBezTo>
                <a:cubicBezTo>
                  <a:pt x="4127771" y="2022137"/>
                  <a:pt x="4102031" y="2254862"/>
                  <a:pt x="4127339" y="2358479"/>
                </a:cubicBezTo>
                <a:cubicBezTo>
                  <a:pt x="4152647" y="2462096"/>
                  <a:pt x="4095890" y="2664229"/>
                  <a:pt x="4127339" y="2906826"/>
                </a:cubicBezTo>
                <a:cubicBezTo>
                  <a:pt x="4158788" y="3149423"/>
                  <a:pt x="4081017" y="3249949"/>
                  <a:pt x="4127339" y="3413899"/>
                </a:cubicBezTo>
                <a:cubicBezTo>
                  <a:pt x="4173661" y="3577849"/>
                  <a:pt x="4085801" y="3940782"/>
                  <a:pt x="4127339" y="4127339"/>
                </a:cubicBezTo>
                <a:cubicBezTo>
                  <a:pt x="3828068" y="4199982"/>
                  <a:pt x="3761055" y="4123921"/>
                  <a:pt x="3496446" y="4127339"/>
                </a:cubicBezTo>
                <a:cubicBezTo>
                  <a:pt x="3231837" y="4130757"/>
                  <a:pt x="3018297" y="4049582"/>
                  <a:pt x="2824279" y="4127339"/>
                </a:cubicBezTo>
                <a:cubicBezTo>
                  <a:pt x="2630261" y="4205096"/>
                  <a:pt x="2365101" y="4077529"/>
                  <a:pt x="2234659" y="4127339"/>
                </a:cubicBezTo>
                <a:cubicBezTo>
                  <a:pt x="2104217" y="4177149"/>
                  <a:pt x="1855572" y="4077369"/>
                  <a:pt x="1686313" y="4127339"/>
                </a:cubicBezTo>
                <a:cubicBezTo>
                  <a:pt x="1517054" y="4177309"/>
                  <a:pt x="1302183" y="4054399"/>
                  <a:pt x="1055420" y="4127339"/>
                </a:cubicBezTo>
                <a:cubicBezTo>
                  <a:pt x="808657" y="4200279"/>
                  <a:pt x="689230" y="4067329"/>
                  <a:pt x="507073" y="4127339"/>
                </a:cubicBezTo>
                <a:cubicBezTo>
                  <a:pt x="324916" y="4187349"/>
                  <a:pt x="252621" y="4126520"/>
                  <a:pt x="0" y="4127339"/>
                </a:cubicBezTo>
                <a:cubicBezTo>
                  <a:pt x="-56086" y="3860978"/>
                  <a:pt x="78086" y="3759394"/>
                  <a:pt x="0" y="3455172"/>
                </a:cubicBezTo>
                <a:cubicBezTo>
                  <a:pt x="-78086" y="3150950"/>
                  <a:pt x="61849" y="3086913"/>
                  <a:pt x="0" y="2865553"/>
                </a:cubicBezTo>
                <a:cubicBezTo>
                  <a:pt x="-61849" y="2644193"/>
                  <a:pt x="16957" y="2571540"/>
                  <a:pt x="0" y="2317206"/>
                </a:cubicBezTo>
                <a:cubicBezTo>
                  <a:pt x="-16957" y="2062872"/>
                  <a:pt x="11710" y="1884080"/>
                  <a:pt x="0" y="1768860"/>
                </a:cubicBezTo>
                <a:cubicBezTo>
                  <a:pt x="-11710" y="1653640"/>
                  <a:pt x="30695" y="1375235"/>
                  <a:pt x="0" y="1261786"/>
                </a:cubicBezTo>
                <a:cubicBezTo>
                  <a:pt x="-30695" y="1148337"/>
                  <a:pt x="66897" y="886589"/>
                  <a:pt x="0" y="672167"/>
                </a:cubicBezTo>
                <a:cubicBezTo>
                  <a:pt x="-66897" y="457745"/>
                  <a:pt x="66200" y="139470"/>
                  <a:pt x="0" y="0"/>
                </a:cubicBezTo>
                <a:close/>
              </a:path>
            </a:pathLst>
          </a:custGeom>
          <a:ln w="38100">
            <a:solidFill>
              <a:srgbClr val="FF9900"/>
            </a:solidFill>
            <a:extLst>
              <a:ext uri="{C807C97D-BFC1-408E-A445-0C87EB9F89A2}">
                <ask:lineSketchStyleProps xmlns:ask="http://schemas.microsoft.com/office/drawing/2018/sketchyshapes" sd="123412785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3162007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463FC-1685-1EE8-38D2-36D36BDFB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7505F962-A324-3D1B-0AEA-5AAF04AA3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530" y="2494147"/>
            <a:ext cx="9489440" cy="1760660"/>
          </a:xfrm>
        </p:spPr>
        <p:txBody>
          <a:bodyPr>
            <a:noAutofit/>
          </a:bodyPr>
          <a:lstStyle/>
          <a:p>
            <a:pPr algn="ctr"/>
            <a:r>
              <a:rPr lang="ru-RU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ЧАСТЬ </a:t>
            </a:r>
            <a:r>
              <a:rPr lang="en-US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I 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349D15-5509-7EEE-01CC-BF0F60EE7361}"/>
              </a:ext>
            </a:extLst>
          </p:cNvPr>
          <p:cNvSpPr txBox="1"/>
          <p:nvPr/>
        </p:nvSpPr>
        <p:spPr>
          <a:xfrm>
            <a:off x="2250440" y="3417655"/>
            <a:ext cx="77520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НАУЧКА</a:t>
            </a:r>
            <a:endParaRPr lang="ru-RU" sz="6000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D077C80-6A00-1ABD-FB02-0BEF18099E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86713" y="-7596583"/>
            <a:ext cx="25697036" cy="1445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221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41DC67-95F2-57A7-DC76-1F1BE5210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B793D891-D810-C27E-4C20-12AE03945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7DD246D0-8B3B-7480-3E61-EBA1A4530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AC2F522-D25A-D591-6DA1-74C1BD0E01BA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3175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44185C6A-BFF1-B05D-AE4E-DDB5D222EAA8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2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Geant4</a:t>
            </a:r>
            <a:r>
              <a:rPr lang="ru-RU" sz="52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:</a:t>
            </a:r>
            <a:r>
              <a:rPr lang="ru-RU" sz="5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Стажировка </a:t>
            </a:r>
            <a:r>
              <a:rPr lang="en-US" sz="5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INTEREST</a:t>
            </a:r>
            <a:endParaRPr lang="en-US" sz="5400" dirty="0">
              <a:latin typeface="+mn-lt"/>
            </a:endParaRP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5A50F1E5-BF8F-5679-DD3B-D3F259DCDC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5A327B2-37BD-FCD4-D327-E7C5D833CB08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61CA2EAA-C5D6-1CE4-2D84-9B07940E26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BDEFE42-8805-EB14-7D61-88DAA004ACAF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6CB8F47-DC28-56F6-52B8-298D8091263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7667"/>
          <a:stretch>
            <a:fillRect/>
          </a:stretch>
        </p:blipFill>
        <p:spPr>
          <a:xfrm>
            <a:off x="2082389" y="1610605"/>
            <a:ext cx="7923687" cy="4711472"/>
          </a:xfrm>
          <a:prstGeom prst="rect">
            <a:avLst/>
          </a:prstGeom>
          <a:ln w="38100">
            <a:solidFill>
              <a:srgbClr val="FF9900"/>
            </a:solidFill>
          </a:ln>
        </p:spPr>
      </p:pic>
    </p:spTree>
    <p:extLst>
      <p:ext uri="{BB962C8B-B14F-4D97-AF65-F5344CB8AC3E}">
        <p14:creationId xmlns:p14="http://schemas.microsoft.com/office/powerpoint/2010/main" val="418533151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C4625-2B34-BEC9-ADE2-EDF5590F1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408EC9EA-1845-105E-8282-E5AE393542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F746C682-66BB-A19D-1203-3D003501B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D02B774-A22B-41EB-5A91-B3EBD5F27407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3175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DB7BB77F-3045-BB59-0289-82DFFD4603CD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2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Geant4</a:t>
            </a:r>
            <a:r>
              <a:rPr lang="ru-RU" sz="52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:</a:t>
            </a:r>
            <a:r>
              <a:rPr lang="ru-RU" sz="5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Распределение кластеров</a:t>
            </a:r>
            <a:endParaRPr lang="en-US" sz="5400" dirty="0">
              <a:latin typeface="+mn-lt"/>
            </a:endParaRP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1F1EA0F2-791E-7F42-F041-2FE45877EE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6EAA8CE-F4C9-97D2-CC0D-31DFB0BA3230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4EF4528B-C6FD-52F0-E6C0-E4D2FB3680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DBC81B7-FE09-2156-62AA-8C365ED2EA48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5AEB53B-98B8-76FD-4744-4E2C6B0A11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" b="270"/>
          <a:stretch/>
        </p:blipFill>
        <p:spPr>
          <a:xfrm>
            <a:off x="2082389" y="1610605"/>
            <a:ext cx="7923687" cy="4711472"/>
          </a:xfrm>
          <a:prstGeom prst="rect">
            <a:avLst/>
          </a:prstGeom>
          <a:ln w="38100">
            <a:solidFill>
              <a:srgbClr val="FF9900"/>
            </a:solidFill>
          </a:ln>
        </p:spPr>
      </p:pic>
    </p:spTree>
    <p:extLst>
      <p:ext uri="{BB962C8B-B14F-4D97-AF65-F5344CB8AC3E}">
        <p14:creationId xmlns:p14="http://schemas.microsoft.com/office/powerpoint/2010/main" val="153250835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4A460-F80A-B492-5E59-27F368106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257DDC2F-EEA8-0FC4-75E1-EDA1E129AE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0DE7B489-70EA-4240-4A0A-9685D229F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CB824B-955F-ADF9-5025-52A60BF31761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3175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B886B207-7973-4619-16A6-D6A37423A4A2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2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Geant4</a:t>
            </a:r>
            <a:r>
              <a:rPr lang="ru-RU" sz="52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:</a:t>
            </a:r>
            <a:r>
              <a:rPr lang="ru-RU" sz="5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Распределение кластеров</a:t>
            </a:r>
            <a:endParaRPr lang="en-US" sz="5400" dirty="0">
              <a:latin typeface="+mn-lt"/>
            </a:endParaRP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8446286D-56EA-B7EC-0D24-D117DE6641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DBFA7B3-FED2-0717-05B3-3F6C606EC419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94A81C48-0745-30AF-0FD3-92B1F910E1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3F7602F9-2FBB-819C-BB68-A6DABC6E53AD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7A82627-A5E9-347C-A3DC-6C39E0F2B5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" b="270"/>
          <a:stretch/>
        </p:blipFill>
        <p:spPr>
          <a:xfrm>
            <a:off x="4362900" y="4125297"/>
            <a:ext cx="3404011" cy="2024046"/>
          </a:xfrm>
          <a:prstGeom prst="rect">
            <a:avLst/>
          </a:prstGeom>
          <a:ln w="38100">
            <a:solidFill>
              <a:srgbClr val="FF99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A08B85-A551-D824-1326-E2CBDD9860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" r="519"/>
          <a:stretch/>
        </p:blipFill>
        <p:spPr>
          <a:xfrm>
            <a:off x="655320" y="4110092"/>
            <a:ext cx="3404011" cy="2024046"/>
          </a:xfrm>
          <a:prstGeom prst="rect">
            <a:avLst/>
          </a:prstGeom>
          <a:ln w="38100">
            <a:solidFill>
              <a:srgbClr val="FF99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08EE90-23BB-9E2C-B9BF-5766136392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" b="628"/>
          <a:stretch/>
        </p:blipFill>
        <p:spPr>
          <a:xfrm>
            <a:off x="4362900" y="1677850"/>
            <a:ext cx="3404011" cy="2024046"/>
          </a:xfrm>
          <a:prstGeom prst="rect">
            <a:avLst/>
          </a:prstGeom>
          <a:ln w="38100">
            <a:solidFill>
              <a:srgbClr val="FF99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0CF151-27F9-3310-3FFF-FDED4FB7AD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" b="399"/>
          <a:stretch/>
        </p:blipFill>
        <p:spPr>
          <a:xfrm>
            <a:off x="655320" y="1662645"/>
            <a:ext cx="3404011" cy="2024046"/>
          </a:xfrm>
          <a:prstGeom prst="rect">
            <a:avLst/>
          </a:prstGeom>
          <a:ln w="38100">
            <a:solidFill>
              <a:srgbClr val="FF99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C7EF36-1E52-AE74-3DAD-3248C94F89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r="948"/>
          <a:stretch/>
        </p:blipFill>
        <p:spPr>
          <a:xfrm>
            <a:off x="8060318" y="4135457"/>
            <a:ext cx="3404011" cy="2024046"/>
          </a:xfrm>
          <a:prstGeom prst="rect">
            <a:avLst/>
          </a:prstGeom>
          <a:ln w="38100">
            <a:solidFill>
              <a:srgbClr val="FF99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B9AD33-A857-8A46-1F97-D9C6A09B27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" r="1413"/>
          <a:stretch/>
        </p:blipFill>
        <p:spPr>
          <a:xfrm>
            <a:off x="8060318" y="1688010"/>
            <a:ext cx="3404011" cy="2024046"/>
          </a:xfrm>
          <a:prstGeom prst="rect">
            <a:avLst/>
          </a:prstGeom>
          <a:ln w="38100">
            <a:solidFill>
              <a:srgbClr val="FF9900"/>
            </a:solidFill>
          </a:ln>
        </p:spPr>
      </p:pic>
    </p:spTree>
    <p:extLst>
      <p:ext uri="{BB962C8B-B14F-4D97-AF65-F5344CB8AC3E}">
        <p14:creationId xmlns:p14="http://schemas.microsoft.com/office/powerpoint/2010/main" val="2510324044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24D5E-FDB2-D267-BA79-12DA44693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6C420C3A-DA7A-1EA1-5C72-E5C58BB5F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B84B0DA1-5B68-9567-B014-721467F24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AB6F6C8-E0CA-25A9-5A62-D020D8D48935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3175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D44B2B64-2668-311B-44FB-26880957856C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2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Стажировка:</a:t>
            </a:r>
            <a:r>
              <a:rPr lang="ru-RU" sz="5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</a:t>
            </a:r>
            <a:r>
              <a:rPr lang="en-US" sz="5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INTEREST</a:t>
            </a:r>
            <a:endParaRPr lang="en-US" sz="5400" dirty="0">
              <a:latin typeface="+mn-lt"/>
            </a:endParaRP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42A484B3-6871-C454-251B-73EF743222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1BAA547-AF8D-0CC7-CE9E-C4B784E74E3C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B37149DB-6D09-3BF1-D6DF-5E00C842DF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7007AEFB-E13A-DA67-3896-8AEDCC14B7B6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90BE86A-B1A8-2FE8-6EBB-1D6EDDCAFA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7034" y="1750019"/>
            <a:ext cx="6494398" cy="4268816"/>
          </a:xfrm>
          <a:custGeom>
            <a:avLst/>
            <a:gdLst>
              <a:gd name="csX0" fmla="*/ 0 w 6494398"/>
              <a:gd name="csY0" fmla="*/ 0 h 4268816"/>
              <a:gd name="csX1" fmla="*/ 590400 w 6494398"/>
              <a:gd name="csY1" fmla="*/ 0 h 4268816"/>
              <a:gd name="csX2" fmla="*/ 1245744 w 6494398"/>
              <a:gd name="csY2" fmla="*/ 0 h 4268816"/>
              <a:gd name="csX3" fmla="*/ 1706255 w 6494398"/>
              <a:gd name="csY3" fmla="*/ 0 h 4268816"/>
              <a:gd name="csX4" fmla="*/ 2426543 w 6494398"/>
              <a:gd name="csY4" fmla="*/ 0 h 4268816"/>
              <a:gd name="csX5" fmla="*/ 3146831 w 6494398"/>
              <a:gd name="csY5" fmla="*/ 0 h 4268816"/>
              <a:gd name="csX6" fmla="*/ 3672287 w 6494398"/>
              <a:gd name="csY6" fmla="*/ 0 h 4268816"/>
              <a:gd name="csX7" fmla="*/ 4392575 w 6494398"/>
              <a:gd name="csY7" fmla="*/ 0 h 4268816"/>
              <a:gd name="csX8" fmla="*/ 4788143 w 6494398"/>
              <a:gd name="csY8" fmla="*/ 0 h 4268816"/>
              <a:gd name="csX9" fmla="*/ 5378542 w 6494398"/>
              <a:gd name="csY9" fmla="*/ 0 h 4268816"/>
              <a:gd name="csX10" fmla="*/ 6494398 w 6494398"/>
              <a:gd name="csY10" fmla="*/ 0 h 4268816"/>
              <a:gd name="csX11" fmla="*/ 6494398 w 6494398"/>
              <a:gd name="csY11" fmla="*/ 533602 h 4268816"/>
              <a:gd name="csX12" fmla="*/ 6494398 w 6494398"/>
              <a:gd name="csY12" fmla="*/ 1152580 h 4268816"/>
              <a:gd name="csX13" fmla="*/ 6494398 w 6494398"/>
              <a:gd name="csY13" fmla="*/ 1558118 h 4268816"/>
              <a:gd name="csX14" fmla="*/ 6494398 w 6494398"/>
              <a:gd name="csY14" fmla="*/ 2134408 h 4268816"/>
              <a:gd name="csX15" fmla="*/ 6494398 w 6494398"/>
              <a:gd name="csY15" fmla="*/ 2668010 h 4268816"/>
              <a:gd name="csX16" fmla="*/ 6494398 w 6494398"/>
              <a:gd name="csY16" fmla="*/ 3244300 h 4268816"/>
              <a:gd name="csX17" fmla="*/ 6494398 w 6494398"/>
              <a:gd name="csY17" fmla="*/ 3692526 h 4268816"/>
              <a:gd name="csX18" fmla="*/ 6494398 w 6494398"/>
              <a:gd name="csY18" fmla="*/ 4268816 h 4268816"/>
              <a:gd name="csX19" fmla="*/ 5968942 w 6494398"/>
              <a:gd name="csY19" fmla="*/ 4268816 h 4268816"/>
              <a:gd name="csX20" fmla="*/ 5248654 w 6494398"/>
              <a:gd name="csY20" fmla="*/ 4268816 h 4268816"/>
              <a:gd name="csX21" fmla="*/ 4528367 w 6494398"/>
              <a:gd name="csY21" fmla="*/ 4268816 h 4268816"/>
              <a:gd name="csX22" fmla="*/ 3873023 w 6494398"/>
              <a:gd name="csY22" fmla="*/ 4268816 h 4268816"/>
              <a:gd name="csX23" fmla="*/ 3152735 w 6494398"/>
              <a:gd name="csY23" fmla="*/ 4268816 h 4268816"/>
              <a:gd name="csX24" fmla="*/ 2497391 w 6494398"/>
              <a:gd name="csY24" fmla="*/ 4268816 h 4268816"/>
              <a:gd name="csX25" fmla="*/ 2101823 w 6494398"/>
              <a:gd name="csY25" fmla="*/ 4268816 h 4268816"/>
              <a:gd name="csX26" fmla="*/ 1381536 w 6494398"/>
              <a:gd name="csY26" fmla="*/ 4268816 h 4268816"/>
              <a:gd name="csX27" fmla="*/ 921024 w 6494398"/>
              <a:gd name="csY27" fmla="*/ 4268816 h 4268816"/>
              <a:gd name="csX28" fmla="*/ 0 w 6494398"/>
              <a:gd name="csY28" fmla="*/ 4268816 h 4268816"/>
              <a:gd name="csX29" fmla="*/ 0 w 6494398"/>
              <a:gd name="csY29" fmla="*/ 3820590 h 4268816"/>
              <a:gd name="csX30" fmla="*/ 0 w 6494398"/>
              <a:gd name="csY30" fmla="*/ 3286988 h 4268816"/>
              <a:gd name="csX31" fmla="*/ 0 w 6494398"/>
              <a:gd name="csY31" fmla="*/ 2753386 h 4268816"/>
              <a:gd name="csX32" fmla="*/ 0 w 6494398"/>
              <a:gd name="csY32" fmla="*/ 2262472 h 4268816"/>
              <a:gd name="csX33" fmla="*/ 0 w 6494398"/>
              <a:gd name="csY33" fmla="*/ 1856935 h 4268816"/>
              <a:gd name="csX34" fmla="*/ 0 w 6494398"/>
              <a:gd name="csY34" fmla="*/ 1280645 h 4268816"/>
              <a:gd name="csX35" fmla="*/ 0 w 6494398"/>
              <a:gd name="csY35" fmla="*/ 789731 h 4268816"/>
              <a:gd name="csX36" fmla="*/ 0 w 6494398"/>
              <a:gd name="csY36" fmla="*/ 0 h 426881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</a:cxnLst>
            <a:rect l="l" t="t" r="r" b="b"/>
            <a:pathLst>
              <a:path w="6494398" h="4268816" fill="none" extrusionOk="0">
                <a:moveTo>
                  <a:pt x="0" y="0"/>
                </a:moveTo>
                <a:cubicBezTo>
                  <a:pt x="122682" y="-68301"/>
                  <a:pt x="403828" y="41499"/>
                  <a:pt x="590400" y="0"/>
                </a:cubicBezTo>
                <a:cubicBezTo>
                  <a:pt x="776972" y="-41499"/>
                  <a:pt x="1012450" y="33411"/>
                  <a:pt x="1245744" y="0"/>
                </a:cubicBezTo>
                <a:cubicBezTo>
                  <a:pt x="1479038" y="-33411"/>
                  <a:pt x="1606800" y="8524"/>
                  <a:pt x="1706255" y="0"/>
                </a:cubicBezTo>
                <a:cubicBezTo>
                  <a:pt x="1805710" y="-8524"/>
                  <a:pt x="2170631" y="58700"/>
                  <a:pt x="2426543" y="0"/>
                </a:cubicBezTo>
                <a:cubicBezTo>
                  <a:pt x="2682455" y="-58700"/>
                  <a:pt x="2860380" y="84973"/>
                  <a:pt x="3146831" y="0"/>
                </a:cubicBezTo>
                <a:cubicBezTo>
                  <a:pt x="3433282" y="-84973"/>
                  <a:pt x="3489994" y="33744"/>
                  <a:pt x="3672287" y="0"/>
                </a:cubicBezTo>
                <a:cubicBezTo>
                  <a:pt x="3854580" y="-33744"/>
                  <a:pt x="4193083" y="13084"/>
                  <a:pt x="4392575" y="0"/>
                </a:cubicBezTo>
                <a:cubicBezTo>
                  <a:pt x="4592067" y="-13084"/>
                  <a:pt x="4657657" y="28919"/>
                  <a:pt x="4788143" y="0"/>
                </a:cubicBezTo>
                <a:cubicBezTo>
                  <a:pt x="4918629" y="-28919"/>
                  <a:pt x="5228279" y="63027"/>
                  <a:pt x="5378542" y="0"/>
                </a:cubicBezTo>
                <a:cubicBezTo>
                  <a:pt x="5528805" y="-63027"/>
                  <a:pt x="6262213" y="106712"/>
                  <a:pt x="6494398" y="0"/>
                </a:cubicBezTo>
                <a:cubicBezTo>
                  <a:pt x="6503280" y="124933"/>
                  <a:pt x="6485918" y="339326"/>
                  <a:pt x="6494398" y="533602"/>
                </a:cubicBezTo>
                <a:cubicBezTo>
                  <a:pt x="6502878" y="727878"/>
                  <a:pt x="6465234" y="1012436"/>
                  <a:pt x="6494398" y="1152580"/>
                </a:cubicBezTo>
                <a:cubicBezTo>
                  <a:pt x="6523562" y="1292724"/>
                  <a:pt x="6491733" y="1385532"/>
                  <a:pt x="6494398" y="1558118"/>
                </a:cubicBezTo>
                <a:cubicBezTo>
                  <a:pt x="6497063" y="1730704"/>
                  <a:pt x="6439439" y="1942300"/>
                  <a:pt x="6494398" y="2134408"/>
                </a:cubicBezTo>
                <a:cubicBezTo>
                  <a:pt x="6549357" y="2326516"/>
                  <a:pt x="6482411" y="2467934"/>
                  <a:pt x="6494398" y="2668010"/>
                </a:cubicBezTo>
                <a:cubicBezTo>
                  <a:pt x="6506385" y="2868086"/>
                  <a:pt x="6446712" y="3110992"/>
                  <a:pt x="6494398" y="3244300"/>
                </a:cubicBezTo>
                <a:cubicBezTo>
                  <a:pt x="6542084" y="3377608"/>
                  <a:pt x="6488670" y="3541494"/>
                  <a:pt x="6494398" y="3692526"/>
                </a:cubicBezTo>
                <a:cubicBezTo>
                  <a:pt x="6500126" y="3843558"/>
                  <a:pt x="6468632" y="4090243"/>
                  <a:pt x="6494398" y="4268816"/>
                </a:cubicBezTo>
                <a:cubicBezTo>
                  <a:pt x="6356434" y="4320551"/>
                  <a:pt x="6082327" y="4211344"/>
                  <a:pt x="5968942" y="4268816"/>
                </a:cubicBezTo>
                <a:cubicBezTo>
                  <a:pt x="5855557" y="4326288"/>
                  <a:pt x="5508202" y="4216947"/>
                  <a:pt x="5248654" y="4268816"/>
                </a:cubicBezTo>
                <a:cubicBezTo>
                  <a:pt x="4989106" y="4320685"/>
                  <a:pt x="4766039" y="4229836"/>
                  <a:pt x="4528367" y="4268816"/>
                </a:cubicBezTo>
                <a:cubicBezTo>
                  <a:pt x="4290695" y="4307796"/>
                  <a:pt x="4148543" y="4213018"/>
                  <a:pt x="3873023" y="4268816"/>
                </a:cubicBezTo>
                <a:cubicBezTo>
                  <a:pt x="3597503" y="4324614"/>
                  <a:pt x="3440771" y="4191461"/>
                  <a:pt x="3152735" y="4268816"/>
                </a:cubicBezTo>
                <a:cubicBezTo>
                  <a:pt x="2864699" y="4346171"/>
                  <a:pt x="2739946" y="4213501"/>
                  <a:pt x="2497391" y="4268816"/>
                </a:cubicBezTo>
                <a:cubicBezTo>
                  <a:pt x="2254836" y="4324131"/>
                  <a:pt x="2211924" y="4238850"/>
                  <a:pt x="2101823" y="4268816"/>
                </a:cubicBezTo>
                <a:cubicBezTo>
                  <a:pt x="1991722" y="4298782"/>
                  <a:pt x="1677628" y="4192918"/>
                  <a:pt x="1381536" y="4268816"/>
                </a:cubicBezTo>
                <a:cubicBezTo>
                  <a:pt x="1085444" y="4344714"/>
                  <a:pt x="1052890" y="4253959"/>
                  <a:pt x="921024" y="4268816"/>
                </a:cubicBezTo>
                <a:cubicBezTo>
                  <a:pt x="789158" y="4283673"/>
                  <a:pt x="428248" y="4162139"/>
                  <a:pt x="0" y="4268816"/>
                </a:cubicBezTo>
                <a:cubicBezTo>
                  <a:pt x="-18509" y="4124649"/>
                  <a:pt x="28225" y="3921493"/>
                  <a:pt x="0" y="3820590"/>
                </a:cubicBezTo>
                <a:cubicBezTo>
                  <a:pt x="-28225" y="3719687"/>
                  <a:pt x="17701" y="3437924"/>
                  <a:pt x="0" y="3286988"/>
                </a:cubicBezTo>
                <a:cubicBezTo>
                  <a:pt x="-17701" y="3136052"/>
                  <a:pt x="11708" y="2870101"/>
                  <a:pt x="0" y="2753386"/>
                </a:cubicBezTo>
                <a:cubicBezTo>
                  <a:pt x="-11708" y="2636671"/>
                  <a:pt x="36971" y="2444505"/>
                  <a:pt x="0" y="2262472"/>
                </a:cubicBezTo>
                <a:cubicBezTo>
                  <a:pt x="-36971" y="2080439"/>
                  <a:pt x="48164" y="2057649"/>
                  <a:pt x="0" y="1856935"/>
                </a:cubicBezTo>
                <a:cubicBezTo>
                  <a:pt x="-48164" y="1656221"/>
                  <a:pt x="45112" y="1459408"/>
                  <a:pt x="0" y="1280645"/>
                </a:cubicBezTo>
                <a:cubicBezTo>
                  <a:pt x="-45112" y="1101882"/>
                  <a:pt x="49104" y="906578"/>
                  <a:pt x="0" y="789731"/>
                </a:cubicBezTo>
                <a:cubicBezTo>
                  <a:pt x="-49104" y="672884"/>
                  <a:pt x="72245" y="383185"/>
                  <a:pt x="0" y="0"/>
                </a:cubicBezTo>
                <a:close/>
              </a:path>
              <a:path w="6494398" h="4268816" stroke="0" extrusionOk="0">
                <a:moveTo>
                  <a:pt x="0" y="0"/>
                </a:moveTo>
                <a:cubicBezTo>
                  <a:pt x="195917" y="-32642"/>
                  <a:pt x="456128" y="67195"/>
                  <a:pt x="655344" y="0"/>
                </a:cubicBezTo>
                <a:cubicBezTo>
                  <a:pt x="854560" y="-67195"/>
                  <a:pt x="1123766" y="2403"/>
                  <a:pt x="1310688" y="0"/>
                </a:cubicBezTo>
                <a:cubicBezTo>
                  <a:pt x="1497610" y="-2403"/>
                  <a:pt x="1794723" y="61043"/>
                  <a:pt x="2030975" y="0"/>
                </a:cubicBezTo>
                <a:cubicBezTo>
                  <a:pt x="2267227" y="-61043"/>
                  <a:pt x="2442174" y="57910"/>
                  <a:pt x="2686319" y="0"/>
                </a:cubicBezTo>
                <a:cubicBezTo>
                  <a:pt x="2930464" y="-57910"/>
                  <a:pt x="3199157" y="83885"/>
                  <a:pt x="3406607" y="0"/>
                </a:cubicBezTo>
                <a:cubicBezTo>
                  <a:pt x="3614057" y="-83885"/>
                  <a:pt x="3734339" y="37277"/>
                  <a:pt x="3867119" y="0"/>
                </a:cubicBezTo>
                <a:cubicBezTo>
                  <a:pt x="3999899" y="-37277"/>
                  <a:pt x="4322515" y="22099"/>
                  <a:pt x="4457519" y="0"/>
                </a:cubicBezTo>
                <a:cubicBezTo>
                  <a:pt x="4592523" y="-22099"/>
                  <a:pt x="4880688" y="32888"/>
                  <a:pt x="5112862" y="0"/>
                </a:cubicBezTo>
                <a:cubicBezTo>
                  <a:pt x="5345036" y="-32888"/>
                  <a:pt x="5559900" y="13756"/>
                  <a:pt x="5768206" y="0"/>
                </a:cubicBezTo>
                <a:cubicBezTo>
                  <a:pt x="5976512" y="-13756"/>
                  <a:pt x="6247083" y="2591"/>
                  <a:pt x="6494398" y="0"/>
                </a:cubicBezTo>
                <a:cubicBezTo>
                  <a:pt x="6544506" y="116381"/>
                  <a:pt x="6473295" y="290992"/>
                  <a:pt x="6494398" y="448226"/>
                </a:cubicBezTo>
                <a:cubicBezTo>
                  <a:pt x="6515501" y="605460"/>
                  <a:pt x="6432547" y="766706"/>
                  <a:pt x="6494398" y="1024516"/>
                </a:cubicBezTo>
                <a:cubicBezTo>
                  <a:pt x="6556249" y="1282326"/>
                  <a:pt x="6470124" y="1237148"/>
                  <a:pt x="6494398" y="1430053"/>
                </a:cubicBezTo>
                <a:cubicBezTo>
                  <a:pt x="6518672" y="1622958"/>
                  <a:pt x="6482348" y="1740678"/>
                  <a:pt x="6494398" y="1920967"/>
                </a:cubicBezTo>
                <a:cubicBezTo>
                  <a:pt x="6506448" y="2101256"/>
                  <a:pt x="6484099" y="2224337"/>
                  <a:pt x="6494398" y="2369193"/>
                </a:cubicBezTo>
                <a:cubicBezTo>
                  <a:pt x="6504697" y="2514049"/>
                  <a:pt x="6457007" y="2692838"/>
                  <a:pt x="6494398" y="2902795"/>
                </a:cubicBezTo>
                <a:cubicBezTo>
                  <a:pt x="6531789" y="3112752"/>
                  <a:pt x="6476033" y="3289800"/>
                  <a:pt x="6494398" y="3393709"/>
                </a:cubicBezTo>
                <a:cubicBezTo>
                  <a:pt x="6512763" y="3497618"/>
                  <a:pt x="6398913" y="4047120"/>
                  <a:pt x="6494398" y="4268816"/>
                </a:cubicBezTo>
                <a:cubicBezTo>
                  <a:pt x="6348248" y="4278560"/>
                  <a:pt x="6212505" y="4229758"/>
                  <a:pt x="6098830" y="4268816"/>
                </a:cubicBezTo>
                <a:cubicBezTo>
                  <a:pt x="5985155" y="4307874"/>
                  <a:pt x="5705068" y="4259490"/>
                  <a:pt x="5573374" y="4268816"/>
                </a:cubicBezTo>
                <a:cubicBezTo>
                  <a:pt x="5441680" y="4278142"/>
                  <a:pt x="5225703" y="4265453"/>
                  <a:pt x="4982974" y="4268816"/>
                </a:cubicBezTo>
                <a:cubicBezTo>
                  <a:pt x="4740245" y="4272179"/>
                  <a:pt x="4685227" y="4265666"/>
                  <a:pt x="4392575" y="4268816"/>
                </a:cubicBezTo>
                <a:cubicBezTo>
                  <a:pt x="4099923" y="4271966"/>
                  <a:pt x="3995636" y="4246526"/>
                  <a:pt x="3867119" y="4268816"/>
                </a:cubicBezTo>
                <a:cubicBezTo>
                  <a:pt x="3738602" y="4291106"/>
                  <a:pt x="3563319" y="4242283"/>
                  <a:pt x="3471551" y="4268816"/>
                </a:cubicBezTo>
                <a:cubicBezTo>
                  <a:pt x="3379783" y="4295349"/>
                  <a:pt x="3118816" y="4204147"/>
                  <a:pt x="2881151" y="4268816"/>
                </a:cubicBezTo>
                <a:cubicBezTo>
                  <a:pt x="2643486" y="4333485"/>
                  <a:pt x="2667394" y="4249001"/>
                  <a:pt x="2485583" y="4268816"/>
                </a:cubicBezTo>
                <a:cubicBezTo>
                  <a:pt x="2303772" y="4288631"/>
                  <a:pt x="2203743" y="4225129"/>
                  <a:pt x="2090015" y="4268816"/>
                </a:cubicBezTo>
                <a:cubicBezTo>
                  <a:pt x="1976287" y="4312503"/>
                  <a:pt x="1743603" y="4224019"/>
                  <a:pt x="1499616" y="4268816"/>
                </a:cubicBezTo>
                <a:cubicBezTo>
                  <a:pt x="1255629" y="4313613"/>
                  <a:pt x="1106482" y="4204595"/>
                  <a:pt x="909216" y="4268816"/>
                </a:cubicBezTo>
                <a:cubicBezTo>
                  <a:pt x="711950" y="4333037"/>
                  <a:pt x="381244" y="4228577"/>
                  <a:pt x="0" y="4268816"/>
                </a:cubicBezTo>
                <a:cubicBezTo>
                  <a:pt x="-1096" y="4061980"/>
                  <a:pt x="1594" y="3887347"/>
                  <a:pt x="0" y="3777902"/>
                </a:cubicBezTo>
                <a:cubicBezTo>
                  <a:pt x="-1594" y="3668457"/>
                  <a:pt x="33045" y="3367336"/>
                  <a:pt x="0" y="3244300"/>
                </a:cubicBezTo>
                <a:cubicBezTo>
                  <a:pt x="-33045" y="3121264"/>
                  <a:pt x="59510" y="2868542"/>
                  <a:pt x="0" y="2710698"/>
                </a:cubicBezTo>
                <a:cubicBezTo>
                  <a:pt x="-59510" y="2552854"/>
                  <a:pt x="51179" y="2434446"/>
                  <a:pt x="0" y="2219784"/>
                </a:cubicBezTo>
                <a:cubicBezTo>
                  <a:pt x="-51179" y="2005122"/>
                  <a:pt x="4786" y="1894241"/>
                  <a:pt x="0" y="1728870"/>
                </a:cubicBezTo>
                <a:cubicBezTo>
                  <a:pt x="-4786" y="1563499"/>
                  <a:pt x="26603" y="1455946"/>
                  <a:pt x="0" y="1323333"/>
                </a:cubicBezTo>
                <a:cubicBezTo>
                  <a:pt x="-26603" y="1190720"/>
                  <a:pt x="16428" y="1025827"/>
                  <a:pt x="0" y="789731"/>
                </a:cubicBezTo>
                <a:cubicBezTo>
                  <a:pt x="-16428" y="553635"/>
                  <a:pt x="30198" y="354299"/>
                  <a:pt x="0" y="0"/>
                </a:cubicBezTo>
                <a:close/>
              </a:path>
            </a:pathLst>
          </a:custGeom>
          <a:ln w="38100">
            <a:solidFill>
              <a:srgbClr val="FF9900"/>
            </a:solidFill>
            <a:extLst>
              <a:ext uri="{C807C97D-BFC1-408E-A445-0C87EB9F89A2}">
                <ask:lineSketchStyleProps xmlns:ask="http://schemas.microsoft.com/office/drawing/2018/sketchyshapes" sd="280474570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421551715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428A1A-D81D-2CEA-7102-FD13146D1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767DADD4-8647-2644-88BC-F023B1D9C7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23A25A37-97C6-8E16-3794-7B9C64E47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36E7FF8-7CCE-82ED-EC18-CF605F69479A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3175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2B3C1ECB-2DF3-CA72-8D40-45AB1713965C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2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Статья:</a:t>
            </a:r>
            <a:r>
              <a:rPr lang="ru-RU" sz="5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</a:t>
            </a:r>
            <a:r>
              <a:rPr lang="en-US" sz="5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XXII </a:t>
            </a:r>
            <a:r>
              <a:rPr lang="en-US" sz="5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LomCon</a:t>
            </a:r>
            <a:endParaRPr lang="en-US" sz="5400" dirty="0">
              <a:latin typeface="+mn-lt"/>
            </a:endParaRP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04A6A09C-9E8E-36CA-FD3E-3C605477C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D1ECB21-9785-F664-0F96-8B684A37D113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0951F411-CA53-1C3A-4E1D-40577B2F67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6D930F4B-C110-10EE-2D1F-D592A91614DE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F34ABA8-239D-FE0E-2021-9CE53D1BC2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2602" y="1619520"/>
            <a:ext cx="3066796" cy="4483867"/>
          </a:xfrm>
          <a:custGeom>
            <a:avLst/>
            <a:gdLst>
              <a:gd name="csX0" fmla="*/ 0 w 3066796"/>
              <a:gd name="csY0" fmla="*/ 0 h 4483867"/>
              <a:gd name="csX1" fmla="*/ 511133 w 3066796"/>
              <a:gd name="csY1" fmla="*/ 0 h 4483867"/>
              <a:gd name="csX2" fmla="*/ 960929 w 3066796"/>
              <a:gd name="csY2" fmla="*/ 0 h 4483867"/>
              <a:gd name="csX3" fmla="*/ 1441394 w 3066796"/>
              <a:gd name="csY3" fmla="*/ 0 h 4483867"/>
              <a:gd name="csX4" fmla="*/ 1983195 w 3066796"/>
              <a:gd name="csY4" fmla="*/ 0 h 4483867"/>
              <a:gd name="csX5" fmla="*/ 2524995 w 3066796"/>
              <a:gd name="csY5" fmla="*/ 0 h 4483867"/>
              <a:gd name="csX6" fmla="*/ 3066796 w 3066796"/>
              <a:gd name="csY6" fmla="*/ 0 h 4483867"/>
              <a:gd name="csX7" fmla="*/ 3066796 w 3066796"/>
              <a:gd name="csY7" fmla="*/ 425967 h 4483867"/>
              <a:gd name="csX8" fmla="*/ 3066796 w 3066796"/>
              <a:gd name="csY8" fmla="*/ 1076128 h 4483867"/>
              <a:gd name="csX9" fmla="*/ 3066796 w 3066796"/>
              <a:gd name="csY9" fmla="*/ 1636611 h 4483867"/>
              <a:gd name="csX10" fmla="*/ 3066796 w 3066796"/>
              <a:gd name="csY10" fmla="*/ 2241934 h 4483867"/>
              <a:gd name="csX11" fmla="*/ 3066796 w 3066796"/>
              <a:gd name="csY11" fmla="*/ 2757578 h 4483867"/>
              <a:gd name="csX12" fmla="*/ 3066796 w 3066796"/>
              <a:gd name="csY12" fmla="*/ 3318062 h 4483867"/>
              <a:gd name="csX13" fmla="*/ 3066796 w 3066796"/>
              <a:gd name="csY13" fmla="*/ 3923384 h 4483867"/>
              <a:gd name="csX14" fmla="*/ 3066796 w 3066796"/>
              <a:gd name="csY14" fmla="*/ 4483867 h 4483867"/>
              <a:gd name="csX15" fmla="*/ 2555663 w 3066796"/>
              <a:gd name="csY15" fmla="*/ 4483867 h 4483867"/>
              <a:gd name="csX16" fmla="*/ 2075199 w 3066796"/>
              <a:gd name="csY16" fmla="*/ 4483867 h 4483867"/>
              <a:gd name="csX17" fmla="*/ 1594734 w 3066796"/>
              <a:gd name="csY17" fmla="*/ 4483867 h 4483867"/>
              <a:gd name="csX18" fmla="*/ 1175605 w 3066796"/>
              <a:gd name="csY18" fmla="*/ 4483867 h 4483867"/>
              <a:gd name="csX19" fmla="*/ 695140 w 3066796"/>
              <a:gd name="csY19" fmla="*/ 4483867 h 4483867"/>
              <a:gd name="csX20" fmla="*/ 0 w 3066796"/>
              <a:gd name="csY20" fmla="*/ 4483867 h 4483867"/>
              <a:gd name="csX21" fmla="*/ 0 w 3066796"/>
              <a:gd name="csY21" fmla="*/ 3833706 h 4483867"/>
              <a:gd name="csX22" fmla="*/ 0 w 3066796"/>
              <a:gd name="csY22" fmla="*/ 3228384 h 4483867"/>
              <a:gd name="csX23" fmla="*/ 0 w 3066796"/>
              <a:gd name="csY23" fmla="*/ 2578224 h 4483867"/>
              <a:gd name="csX24" fmla="*/ 0 w 3066796"/>
              <a:gd name="csY24" fmla="*/ 1972901 h 4483867"/>
              <a:gd name="csX25" fmla="*/ 0 w 3066796"/>
              <a:gd name="csY25" fmla="*/ 1367579 h 4483867"/>
              <a:gd name="csX26" fmla="*/ 0 w 3066796"/>
              <a:gd name="csY26" fmla="*/ 941612 h 4483867"/>
              <a:gd name="csX27" fmla="*/ 0 w 3066796"/>
              <a:gd name="csY27" fmla="*/ 0 h 448386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</a:cxnLst>
            <a:rect l="l" t="t" r="r" b="b"/>
            <a:pathLst>
              <a:path w="3066796" h="4483867" fill="none" extrusionOk="0">
                <a:moveTo>
                  <a:pt x="0" y="0"/>
                </a:moveTo>
                <a:cubicBezTo>
                  <a:pt x="115681" y="-17072"/>
                  <a:pt x="325709" y="44042"/>
                  <a:pt x="511133" y="0"/>
                </a:cubicBezTo>
                <a:cubicBezTo>
                  <a:pt x="696557" y="-44042"/>
                  <a:pt x="827150" y="7642"/>
                  <a:pt x="960929" y="0"/>
                </a:cubicBezTo>
                <a:cubicBezTo>
                  <a:pt x="1094708" y="-7642"/>
                  <a:pt x="1269841" y="30464"/>
                  <a:pt x="1441394" y="0"/>
                </a:cubicBezTo>
                <a:cubicBezTo>
                  <a:pt x="1612947" y="-30464"/>
                  <a:pt x="1838626" y="61648"/>
                  <a:pt x="1983195" y="0"/>
                </a:cubicBezTo>
                <a:cubicBezTo>
                  <a:pt x="2127764" y="-61648"/>
                  <a:pt x="2334755" y="57431"/>
                  <a:pt x="2524995" y="0"/>
                </a:cubicBezTo>
                <a:cubicBezTo>
                  <a:pt x="2715235" y="-57431"/>
                  <a:pt x="2804488" y="48595"/>
                  <a:pt x="3066796" y="0"/>
                </a:cubicBezTo>
                <a:cubicBezTo>
                  <a:pt x="3109529" y="162504"/>
                  <a:pt x="3048269" y="314407"/>
                  <a:pt x="3066796" y="425967"/>
                </a:cubicBezTo>
                <a:cubicBezTo>
                  <a:pt x="3085323" y="537527"/>
                  <a:pt x="3065005" y="775573"/>
                  <a:pt x="3066796" y="1076128"/>
                </a:cubicBezTo>
                <a:cubicBezTo>
                  <a:pt x="3068587" y="1376683"/>
                  <a:pt x="3028040" y="1436035"/>
                  <a:pt x="3066796" y="1636611"/>
                </a:cubicBezTo>
                <a:cubicBezTo>
                  <a:pt x="3105552" y="1837187"/>
                  <a:pt x="3032922" y="1990426"/>
                  <a:pt x="3066796" y="2241934"/>
                </a:cubicBezTo>
                <a:cubicBezTo>
                  <a:pt x="3100670" y="2493442"/>
                  <a:pt x="3018801" y="2615288"/>
                  <a:pt x="3066796" y="2757578"/>
                </a:cubicBezTo>
                <a:cubicBezTo>
                  <a:pt x="3114791" y="2899868"/>
                  <a:pt x="3061301" y="3118544"/>
                  <a:pt x="3066796" y="3318062"/>
                </a:cubicBezTo>
                <a:cubicBezTo>
                  <a:pt x="3072291" y="3517580"/>
                  <a:pt x="3060494" y="3798629"/>
                  <a:pt x="3066796" y="3923384"/>
                </a:cubicBezTo>
                <a:cubicBezTo>
                  <a:pt x="3073098" y="4048139"/>
                  <a:pt x="3006740" y="4303476"/>
                  <a:pt x="3066796" y="4483867"/>
                </a:cubicBezTo>
                <a:cubicBezTo>
                  <a:pt x="2858654" y="4508808"/>
                  <a:pt x="2671095" y="4471285"/>
                  <a:pt x="2555663" y="4483867"/>
                </a:cubicBezTo>
                <a:cubicBezTo>
                  <a:pt x="2440231" y="4496449"/>
                  <a:pt x="2254257" y="4428123"/>
                  <a:pt x="2075199" y="4483867"/>
                </a:cubicBezTo>
                <a:cubicBezTo>
                  <a:pt x="1896141" y="4539611"/>
                  <a:pt x="1726621" y="4446556"/>
                  <a:pt x="1594734" y="4483867"/>
                </a:cubicBezTo>
                <a:cubicBezTo>
                  <a:pt x="1462848" y="4521178"/>
                  <a:pt x="1299969" y="4455190"/>
                  <a:pt x="1175605" y="4483867"/>
                </a:cubicBezTo>
                <a:cubicBezTo>
                  <a:pt x="1051241" y="4512544"/>
                  <a:pt x="930040" y="4434018"/>
                  <a:pt x="695140" y="4483867"/>
                </a:cubicBezTo>
                <a:cubicBezTo>
                  <a:pt x="460240" y="4533716"/>
                  <a:pt x="161006" y="4455512"/>
                  <a:pt x="0" y="4483867"/>
                </a:cubicBezTo>
                <a:cubicBezTo>
                  <a:pt x="-28381" y="4282015"/>
                  <a:pt x="56467" y="3981714"/>
                  <a:pt x="0" y="3833706"/>
                </a:cubicBezTo>
                <a:cubicBezTo>
                  <a:pt x="-56467" y="3685698"/>
                  <a:pt x="18886" y="3380373"/>
                  <a:pt x="0" y="3228384"/>
                </a:cubicBezTo>
                <a:cubicBezTo>
                  <a:pt x="-18886" y="3076395"/>
                  <a:pt x="66093" y="2888330"/>
                  <a:pt x="0" y="2578224"/>
                </a:cubicBezTo>
                <a:cubicBezTo>
                  <a:pt x="-66093" y="2268118"/>
                  <a:pt x="13222" y="2202503"/>
                  <a:pt x="0" y="1972901"/>
                </a:cubicBezTo>
                <a:cubicBezTo>
                  <a:pt x="-13222" y="1743299"/>
                  <a:pt x="71406" y="1495969"/>
                  <a:pt x="0" y="1367579"/>
                </a:cubicBezTo>
                <a:cubicBezTo>
                  <a:pt x="-71406" y="1239189"/>
                  <a:pt x="42231" y="1149551"/>
                  <a:pt x="0" y="941612"/>
                </a:cubicBezTo>
                <a:cubicBezTo>
                  <a:pt x="-42231" y="733673"/>
                  <a:pt x="64169" y="318715"/>
                  <a:pt x="0" y="0"/>
                </a:cubicBezTo>
                <a:close/>
              </a:path>
              <a:path w="3066796" h="4483867" stroke="0" extrusionOk="0">
                <a:moveTo>
                  <a:pt x="0" y="0"/>
                </a:moveTo>
                <a:cubicBezTo>
                  <a:pt x="200242" y="-44911"/>
                  <a:pt x="375892" y="7616"/>
                  <a:pt x="480465" y="0"/>
                </a:cubicBezTo>
                <a:cubicBezTo>
                  <a:pt x="585039" y="-7616"/>
                  <a:pt x="735012" y="25924"/>
                  <a:pt x="899593" y="0"/>
                </a:cubicBezTo>
                <a:cubicBezTo>
                  <a:pt x="1064174" y="-25924"/>
                  <a:pt x="1206868" y="17880"/>
                  <a:pt x="1410726" y="0"/>
                </a:cubicBezTo>
                <a:cubicBezTo>
                  <a:pt x="1614584" y="-17880"/>
                  <a:pt x="1704624" y="24181"/>
                  <a:pt x="1829855" y="0"/>
                </a:cubicBezTo>
                <a:cubicBezTo>
                  <a:pt x="1955086" y="-24181"/>
                  <a:pt x="2104192" y="41103"/>
                  <a:pt x="2310320" y="0"/>
                </a:cubicBezTo>
                <a:cubicBezTo>
                  <a:pt x="2516449" y="-41103"/>
                  <a:pt x="2776341" y="34618"/>
                  <a:pt x="3066796" y="0"/>
                </a:cubicBezTo>
                <a:cubicBezTo>
                  <a:pt x="3108792" y="186572"/>
                  <a:pt x="3047920" y="269225"/>
                  <a:pt x="3066796" y="470806"/>
                </a:cubicBezTo>
                <a:cubicBezTo>
                  <a:pt x="3085672" y="672387"/>
                  <a:pt x="3046792" y="721384"/>
                  <a:pt x="3066796" y="896773"/>
                </a:cubicBezTo>
                <a:cubicBezTo>
                  <a:pt x="3086800" y="1072162"/>
                  <a:pt x="3021737" y="1322693"/>
                  <a:pt x="3066796" y="1457257"/>
                </a:cubicBezTo>
                <a:cubicBezTo>
                  <a:pt x="3111855" y="1591821"/>
                  <a:pt x="3038847" y="1776066"/>
                  <a:pt x="3066796" y="1972901"/>
                </a:cubicBezTo>
                <a:cubicBezTo>
                  <a:pt x="3094745" y="2169736"/>
                  <a:pt x="3032587" y="2299180"/>
                  <a:pt x="3066796" y="2533385"/>
                </a:cubicBezTo>
                <a:cubicBezTo>
                  <a:pt x="3101005" y="2767590"/>
                  <a:pt x="3039630" y="2917865"/>
                  <a:pt x="3066796" y="3049030"/>
                </a:cubicBezTo>
                <a:cubicBezTo>
                  <a:pt x="3093962" y="3180196"/>
                  <a:pt x="3005189" y="3364652"/>
                  <a:pt x="3066796" y="3564674"/>
                </a:cubicBezTo>
                <a:cubicBezTo>
                  <a:pt x="3128403" y="3764696"/>
                  <a:pt x="2970405" y="4278973"/>
                  <a:pt x="3066796" y="4483867"/>
                </a:cubicBezTo>
                <a:cubicBezTo>
                  <a:pt x="2869969" y="4537271"/>
                  <a:pt x="2800043" y="4446094"/>
                  <a:pt x="2586331" y="4483867"/>
                </a:cubicBezTo>
                <a:cubicBezTo>
                  <a:pt x="2372620" y="4521640"/>
                  <a:pt x="2282856" y="4481555"/>
                  <a:pt x="2105867" y="4483867"/>
                </a:cubicBezTo>
                <a:cubicBezTo>
                  <a:pt x="1928878" y="4486179"/>
                  <a:pt x="1807932" y="4477491"/>
                  <a:pt x="1656070" y="4483867"/>
                </a:cubicBezTo>
                <a:cubicBezTo>
                  <a:pt x="1504208" y="4490243"/>
                  <a:pt x="1339230" y="4416069"/>
                  <a:pt x="1083601" y="4483867"/>
                </a:cubicBezTo>
                <a:cubicBezTo>
                  <a:pt x="827972" y="4551665"/>
                  <a:pt x="786066" y="4467670"/>
                  <a:pt x="603137" y="4483867"/>
                </a:cubicBezTo>
                <a:cubicBezTo>
                  <a:pt x="420208" y="4500064"/>
                  <a:pt x="165760" y="4450918"/>
                  <a:pt x="0" y="4483867"/>
                </a:cubicBezTo>
                <a:cubicBezTo>
                  <a:pt x="-40428" y="4340628"/>
                  <a:pt x="39928" y="4115993"/>
                  <a:pt x="0" y="4013061"/>
                </a:cubicBezTo>
                <a:cubicBezTo>
                  <a:pt x="-39928" y="3910129"/>
                  <a:pt x="11656" y="3633302"/>
                  <a:pt x="0" y="3452578"/>
                </a:cubicBezTo>
                <a:cubicBezTo>
                  <a:pt x="-11656" y="3271854"/>
                  <a:pt x="6933" y="3197354"/>
                  <a:pt x="0" y="2981772"/>
                </a:cubicBezTo>
                <a:cubicBezTo>
                  <a:pt x="-6933" y="2766190"/>
                  <a:pt x="24669" y="2495091"/>
                  <a:pt x="0" y="2331611"/>
                </a:cubicBezTo>
                <a:cubicBezTo>
                  <a:pt x="-24669" y="2168131"/>
                  <a:pt x="5236" y="1999709"/>
                  <a:pt x="0" y="1905643"/>
                </a:cubicBezTo>
                <a:cubicBezTo>
                  <a:pt x="-5236" y="1811577"/>
                  <a:pt x="68802" y="1422901"/>
                  <a:pt x="0" y="1300321"/>
                </a:cubicBezTo>
                <a:cubicBezTo>
                  <a:pt x="-68802" y="1177741"/>
                  <a:pt x="2048" y="933323"/>
                  <a:pt x="0" y="739838"/>
                </a:cubicBezTo>
                <a:cubicBezTo>
                  <a:pt x="-2048" y="546353"/>
                  <a:pt x="84442" y="264796"/>
                  <a:pt x="0" y="0"/>
                </a:cubicBezTo>
                <a:close/>
              </a:path>
            </a:pathLst>
          </a:custGeom>
          <a:ln w="38100">
            <a:solidFill>
              <a:srgbClr val="FF9900"/>
            </a:solidFill>
            <a:extLst>
              <a:ext uri="{C807C97D-BFC1-408E-A445-0C87EB9F89A2}">
                <ask:lineSketchStyleProps xmlns:ask="http://schemas.microsoft.com/office/drawing/2018/sketchyshapes" sd="20292720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78029177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DAC67-7944-AD47-9F9F-FF7D0B523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558DF880-BAD4-0EE0-3FCB-A21BC0353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4578" y="2620462"/>
            <a:ext cx="8070539" cy="826796"/>
          </a:xfrm>
        </p:spPr>
        <p:txBody>
          <a:bodyPr>
            <a:noAutofit/>
          </a:bodyPr>
          <a:lstStyle/>
          <a:p>
            <a:pPr algn="ctr"/>
            <a:r>
              <a:rPr lang="ru-RU" sz="9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ЧАСТЬ</a:t>
            </a:r>
            <a:r>
              <a:rPr lang="en-US" sz="9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II </a:t>
            </a:r>
            <a:endParaRPr lang="en-US" sz="9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D45C32-4C37-2E7A-CE64-BF503BF1A4B1}"/>
              </a:ext>
            </a:extLst>
          </p:cNvPr>
          <p:cNvSpPr txBox="1"/>
          <p:nvPr/>
        </p:nvSpPr>
        <p:spPr>
          <a:xfrm>
            <a:off x="3048965" y="3303417"/>
            <a:ext cx="60940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ЧТО ТАМ ВНЕ НАУЧКИ?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77544811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24983-606C-8F46-9947-6563CCD64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2FEAF63A-AB40-F50D-2E31-3A04F1656B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46860A83-DC8E-81FB-2820-2D163B7CF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17FB41-D0A0-B6FC-59ED-06BCDC226909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3175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873C19AE-FCE3-1956-D313-44868E24635A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Цифровые кафедры: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Трудности</a:t>
            </a:r>
            <a:endParaRPr lang="en-US" sz="5400" dirty="0">
              <a:latin typeface="+mn-lt"/>
            </a:endParaRP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A4C61E9C-C0A0-3A19-E970-80DF9848BE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04512BF-8EB0-D592-544A-8DE237E6EACE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A608A8CB-D3B6-007A-C223-055A2AF7AF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05B82E2-C220-FE55-78AD-EE3BF5FAF503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B7BFBA1-39EB-6398-8A54-09200BCC2ADF}"/>
              </a:ext>
            </a:extLst>
          </p:cNvPr>
          <p:cNvSpPr txBox="1"/>
          <p:nvPr/>
        </p:nvSpPr>
        <p:spPr>
          <a:xfrm>
            <a:off x="1954919" y="2240442"/>
            <a:ext cx="344484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+mj-lt"/>
              </a:rPr>
              <a:t>Сколько приняли студентов?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+mj-lt"/>
              </a:rPr>
              <a:t>Примерно 140 человек</a:t>
            </a:r>
          </a:p>
          <a:p>
            <a:pPr algn="ctr"/>
            <a:endParaRPr lang="ru-RU" sz="1600" u="sng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ru-RU" sz="1600" b="1" dirty="0">
                <a:solidFill>
                  <a:schemeClr val="bg1"/>
                </a:solidFill>
              </a:rPr>
              <a:t>Сколько живых?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</a:rPr>
              <a:t>Порядка 125 человек</a:t>
            </a:r>
          </a:p>
          <a:p>
            <a:pPr algn="ctr"/>
            <a:endParaRPr lang="ru-RU" sz="1600" u="sng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+mj-lt"/>
              </a:rPr>
              <a:t>Какие трудности?</a:t>
            </a:r>
            <a:endParaRPr lang="ru-RU" sz="1600" b="1" u="sng" dirty="0">
              <a:solidFill>
                <a:schemeClr val="bg1"/>
              </a:solidFill>
              <a:latin typeface="+mj-lt"/>
            </a:endParaRP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chemeClr val="bg1"/>
                </a:solidFill>
                <a:latin typeface="+mj-lt"/>
              </a:rPr>
              <a:t>Грубые студенты: отсутствие конструктивной критики при отзывах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chemeClr val="bg1"/>
                </a:solidFill>
                <a:latin typeface="+mj-lt"/>
              </a:rPr>
              <a:t>Нарушение дедлайнов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chemeClr val="bg1"/>
                </a:solidFill>
                <a:latin typeface="+mj-lt"/>
              </a:rPr>
              <a:t>Игнорирование</a:t>
            </a:r>
          </a:p>
          <a:p>
            <a:pPr marL="342900" indent="-342900">
              <a:buAutoNum type="arabicPeriod"/>
            </a:pPr>
            <a:endParaRPr lang="ru-RU" sz="1600" dirty="0">
              <a:solidFill>
                <a:schemeClr val="bg1"/>
              </a:solidFill>
              <a:latin typeface="+mj-lt"/>
            </a:endParaRPr>
          </a:p>
          <a:p>
            <a:pPr marL="342900" indent="-342900" algn="ctr">
              <a:buAutoNum type="arabicPeriod"/>
            </a:pPr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3DAC3C-C863-7B5E-5719-1C0AAF7B84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0686" y="2119207"/>
            <a:ext cx="3501576" cy="3537504"/>
          </a:xfrm>
          <a:custGeom>
            <a:avLst/>
            <a:gdLst>
              <a:gd name="csX0" fmla="*/ 0 w 3501576"/>
              <a:gd name="csY0" fmla="*/ 0 h 3537504"/>
              <a:gd name="csX1" fmla="*/ 653628 w 3501576"/>
              <a:gd name="csY1" fmla="*/ 0 h 3537504"/>
              <a:gd name="csX2" fmla="*/ 1307255 w 3501576"/>
              <a:gd name="csY2" fmla="*/ 0 h 3537504"/>
              <a:gd name="csX3" fmla="*/ 1785804 w 3501576"/>
              <a:gd name="csY3" fmla="*/ 0 h 3537504"/>
              <a:gd name="csX4" fmla="*/ 2334384 w 3501576"/>
              <a:gd name="csY4" fmla="*/ 0 h 3537504"/>
              <a:gd name="csX5" fmla="*/ 2812933 w 3501576"/>
              <a:gd name="csY5" fmla="*/ 0 h 3537504"/>
              <a:gd name="csX6" fmla="*/ 3501576 w 3501576"/>
              <a:gd name="csY6" fmla="*/ 0 h 3537504"/>
              <a:gd name="csX7" fmla="*/ 3501576 w 3501576"/>
              <a:gd name="csY7" fmla="*/ 554209 h 3537504"/>
              <a:gd name="csX8" fmla="*/ 3501576 w 3501576"/>
              <a:gd name="csY8" fmla="*/ 1143793 h 3537504"/>
              <a:gd name="csX9" fmla="*/ 3501576 w 3501576"/>
              <a:gd name="csY9" fmla="*/ 1662627 h 3537504"/>
              <a:gd name="csX10" fmla="*/ 3501576 w 3501576"/>
              <a:gd name="csY10" fmla="*/ 2146086 h 3537504"/>
              <a:gd name="csX11" fmla="*/ 3501576 w 3501576"/>
              <a:gd name="csY11" fmla="*/ 2629545 h 3537504"/>
              <a:gd name="csX12" fmla="*/ 3501576 w 3501576"/>
              <a:gd name="csY12" fmla="*/ 3537504 h 3537504"/>
              <a:gd name="csX13" fmla="*/ 2882964 w 3501576"/>
              <a:gd name="csY13" fmla="*/ 3537504 h 3537504"/>
              <a:gd name="csX14" fmla="*/ 2264352 w 3501576"/>
              <a:gd name="csY14" fmla="*/ 3537504 h 3537504"/>
              <a:gd name="csX15" fmla="*/ 1715772 w 3501576"/>
              <a:gd name="csY15" fmla="*/ 3537504 h 3537504"/>
              <a:gd name="csX16" fmla="*/ 1167192 w 3501576"/>
              <a:gd name="csY16" fmla="*/ 3537504 h 3537504"/>
              <a:gd name="csX17" fmla="*/ 548580 w 3501576"/>
              <a:gd name="csY17" fmla="*/ 3537504 h 3537504"/>
              <a:gd name="csX18" fmla="*/ 0 w 3501576"/>
              <a:gd name="csY18" fmla="*/ 3537504 h 3537504"/>
              <a:gd name="csX19" fmla="*/ 0 w 3501576"/>
              <a:gd name="csY19" fmla="*/ 2983295 h 3537504"/>
              <a:gd name="csX20" fmla="*/ 0 w 3501576"/>
              <a:gd name="csY20" fmla="*/ 2429086 h 3537504"/>
              <a:gd name="csX21" fmla="*/ 0 w 3501576"/>
              <a:gd name="csY21" fmla="*/ 1804127 h 3537504"/>
              <a:gd name="csX22" fmla="*/ 0 w 3501576"/>
              <a:gd name="csY22" fmla="*/ 1285293 h 3537504"/>
              <a:gd name="csX23" fmla="*/ 0 w 3501576"/>
              <a:gd name="csY23" fmla="*/ 801834 h 3537504"/>
              <a:gd name="csX24" fmla="*/ 0 w 3501576"/>
              <a:gd name="csY24" fmla="*/ 0 h 353750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</a:cxnLst>
            <a:rect l="l" t="t" r="r" b="b"/>
            <a:pathLst>
              <a:path w="3501576" h="3537504" fill="none" extrusionOk="0">
                <a:moveTo>
                  <a:pt x="0" y="0"/>
                </a:moveTo>
                <a:cubicBezTo>
                  <a:pt x="200058" y="-17399"/>
                  <a:pt x="446785" y="21137"/>
                  <a:pt x="653628" y="0"/>
                </a:cubicBezTo>
                <a:cubicBezTo>
                  <a:pt x="860471" y="-21137"/>
                  <a:pt x="1163167" y="74559"/>
                  <a:pt x="1307255" y="0"/>
                </a:cubicBezTo>
                <a:cubicBezTo>
                  <a:pt x="1451343" y="-74559"/>
                  <a:pt x="1618894" y="38627"/>
                  <a:pt x="1785804" y="0"/>
                </a:cubicBezTo>
                <a:cubicBezTo>
                  <a:pt x="1952714" y="-38627"/>
                  <a:pt x="2179607" y="42311"/>
                  <a:pt x="2334384" y="0"/>
                </a:cubicBezTo>
                <a:cubicBezTo>
                  <a:pt x="2489161" y="-42311"/>
                  <a:pt x="2705034" y="42418"/>
                  <a:pt x="2812933" y="0"/>
                </a:cubicBezTo>
                <a:cubicBezTo>
                  <a:pt x="2920832" y="-42418"/>
                  <a:pt x="3346081" y="67237"/>
                  <a:pt x="3501576" y="0"/>
                </a:cubicBezTo>
                <a:cubicBezTo>
                  <a:pt x="3513245" y="239784"/>
                  <a:pt x="3498429" y="357506"/>
                  <a:pt x="3501576" y="554209"/>
                </a:cubicBezTo>
                <a:cubicBezTo>
                  <a:pt x="3504723" y="750912"/>
                  <a:pt x="3443899" y="860557"/>
                  <a:pt x="3501576" y="1143793"/>
                </a:cubicBezTo>
                <a:cubicBezTo>
                  <a:pt x="3559253" y="1427029"/>
                  <a:pt x="3459693" y="1410483"/>
                  <a:pt x="3501576" y="1662627"/>
                </a:cubicBezTo>
                <a:cubicBezTo>
                  <a:pt x="3543459" y="1914771"/>
                  <a:pt x="3446456" y="1938398"/>
                  <a:pt x="3501576" y="2146086"/>
                </a:cubicBezTo>
                <a:cubicBezTo>
                  <a:pt x="3556696" y="2353774"/>
                  <a:pt x="3489609" y="2499884"/>
                  <a:pt x="3501576" y="2629545"/>
                </a:cubicBezTo>
                <a:cubicBezTo>
                  <a:pt x="3513543" y="2759206"/>
                  <a:pt x="3432464" y="3319759"/>
                  <a:pt x="3501576" y="3537504"/>
                </a:cubicBezTo>
                <a:cubicBezTo>
                  <a:pt x="3226679" y="3562154"/>
                  <a:pt x="3061301" y="3471844"/>
                  <a:pt x="2882964" y="3537504"/>
                </a:cubicBezTo>
                <a:cubicBezTo>
                  <a:pt x="2704627" y="3603164"/>
                  <a:pt x="2490305" y="3472209"/>
                  <a:pt x="2264352" y="3537504"/>
                </a:cubicBezTo>
                <a:cubicBezTo>
                  <a:pt x="2038399" y="3602799"/>
                  <a:pt x="1913136" y="3501013"/>
                  <a:pt x="1715772" y="3537504"/>
                </a:cubicBezTo>
                <a:cubicBezTo>
                  <a:pt x="1518408" y="3573995"/>
                  <a:pt x="1337007" y="3522866"/>
                  <a:pt x="1167192" y="3537504"/>
                </a:cubicBezTo>
                <a:cubicBezTo>
                  <a:pt x="997377" y="3552142"/>
                  <a:pt x="812866" y="3493012"/>
                  <a:pt x="548580" y="3537504"/>
                </a:cubicBezTo>
                <a:cubicBezTo>
                  <a:pt x="284294" y="3581996"/>
                  <a:pt x="114987" y="3474307"/>
                  <a:pt x="0" y="3537504"/>
                </a:cubicBezTo>
                <a:cubicBezTo>
                  <a:pt x="-60271" y="3358497"/>
                  <a:pt x="45250" y="3255764"/>
                  <a:pt x="0" y="2983295"/>
                </a:cubicBezTo>
                <a:cubicBezTo>
                  <a:pt x="-45250" y="2710826"/>
                  <a:pt x="48189" y="2630629"/>
                  <a:pt x="0" y="2429086"/>
                </a:cubicBezTo>
                <a:cubicBezTo>
                  <a:pt x="-48189" y="2227543"/>
                  <a:pt x="57897" y="2033745"/>
                  <a:pt x="0" y="1804127"/>
                </a:cubicBezTo>
                <a:cubicBezTo>
                  <a:pt x="-57897" y="1574509"/>
                  <a:pt x="43216" y="1491388"/>
                  <a:pt x="0" y="1285293"/>
                </a:cubicBezTo>
                <a:cubicBezTo>
                  <a:pt x="-43216" y="1079198"/>
                  <a:pt x="8746" y="916783"/>
                  <a:pt x="0" y="801834"/>
                </a:cubicBezTo>
                <a:cubicBezTo>
                  <a:pt x="-8746" y="686885"/>
                  <a:pt x="82620" y="195369"/>
                  <a:pt x="0" y="0"/>
                </a:cubicBezTo>
                <a:close/>
              </a:path>
              <a:path w="3501576" h="3537504" stroke="0" extrusionOk="0">
                <a:moveTo>
                  <a:pt x="0" y="0"/>
                </a:moveTo>
                <a:cubicBezTo>
                  <a:pt x="210326" y="-52750"/>
                  <a:pt x="262685" y="34797"/>
                  <a:pt x="478549" y="0"/>
                </a:cubicBezTo>
                <a:cubicBezTo>
                  <a:pt x="694413" y="-34797"/>
                  <a:pt x="838399" y="49537"/>
                  <a:pt x="1097160" y="0"/>
                </a:cubicBezTo>
                <a:cubicBezTo>
                  <a:pt x="1355921" y="-49537"/>
                  <a:pt x="1528114" y="69785"/>
                  <a:pt x="1715772" y="0"/>
                </a:cubicBezTo>
                <a:cubicBezTo>
                  <a:pt x="1903430" y="-69785"/>
                  <a:pt x="2057501" y="55756"/>
                  <a:pt x="2369400" y="0"/>
                </a:cubicBezTo>
                <a:cubicBezTo>
                  <a:pt x="2681299" y="-55756"/>
                  <a:pt x="2662989" y="37572"/>
                  <a:pt x="2952996" y="0"/>
                </a:cubicBezTo>
                <a:cubicBezTo>
                  <a:pt x="3243003" y="-37572"/>
                  <a:pt x="3285781" y="4068"/>
                  <a:pt x="3501576" y="0"/>
                </a:cubicBezTo>
                <a:cubicBezTo>
                  <a:pt x="3529130" y="222406"/>
                  <a:pt x="3473225" y="313209"/>
                  <a:pt x="3501576" y="518834"/>
                </a:cubicBezTo>
                <a:cubicBezTo>
                  <a:pt x="3529927" y="724459"/>
                  <a:pt x="3488811" y="769329"/>
                  <a:pt x="3501576" y="1002293"/>
                </a:cubicBezTo>
                <a:cubicBezTo>
                  <a:pt x="3514341" y="1235257"/>
                  <a:pt x="3437208" y="1338671"/>
                  <a:pt x="3501576" y="1627252"/>
                </a:cubicBezTo>
                <a:cubicBezTo>
                  <a:pt x="3565944" y="1915833"/>
                  <a:pt x="3472099" y="1951586"/>
                  <a:pt x="3501576" y="2110711"/>
                </a:cubicBezTo>
                <a:cubicBezTo>
                  <a:pt x="3531053" y="2269836"/>
                  <a:pt x="3441259" y="2504072"/>
                  <a:pt x="3501576" y="2664920"/>
                </a:cubicBezTo>
                <a:cubicBezTo>
                  <a:pt x="3561893" y="2825768"/>
                  <a:pt x="3445399" y="3245109"/>
                  <a:pt x="3501576" y="3537504"/>
                </a:cubicBezTo>
                <a:cubicBezTo>
                  <a:pt x="3246848" y="3565145"/>
                  <a:pt x="3143230" y="3533696"/>
                  <a:pt x="2847948" y="3537504"/>
                </a:cubicBezTo>
                <a:cubicBezTo>
                  <a:pt x="2552666" y="3541312"/>
                  <a:pt x="2596878" y="3485025"/>
                  <a:pt x="2369400" y="3537504"/>
                </a:cubicBezTo>
                <a:cubicBezTo>
                  <a:pt x="2141922" y="3589983"/>
                  <a:pt x="2091213" y="3481444"/>
                  <a:pt x="1855835" y="3537504"/>
                </a:cubicBezTo>
                <a:cubicBezTo>
                  <a:pt x="1620457" y="3593564"/>
                  <a:pt x="1517994" y="3479459"/>
                  <a:pt x="1237224" y="3537504"/>
                </a:cubicBezTo>
                <a:cubicBezTo>
                  <a:pt x="956454" y="3595549"/>
                  <a:pt x="763153" y="3479971"/>
                  <a:pt x="583596" y="3537504"/>
                </a:cubicBezTo>
                <a:cubicBezTo>
                  <a:pt x="404039" y="3595037"/>
                  <a:pt x="210217" y="3507115"/>
                  <a:pt x="0" y="3537504"/>
                </a:cubicBezTo>
                <a:cubicBezTo>
                  <a:pt x="-30716" y="3410093"/>
                  <a:pt x="9059" y="3180657"/>
                  <a:pt x="0" y="3018670"/>
                </a:cubicBezTo>
                <a:cubicBezTo>
                  <a:pt x="-9059" y="2856683"/>
                  <a:pt x="51307" y="2637758"/>
                  <a:pt x="0" y="2535211"/>
                </a:cubicBezTo>
                <a:cubicBezTo>
                  <a:pt x="-51307" y="2432664"/>
                  <a:pt x="39510" y="2132625"/>
                  <a:pt x="0" y="1945627"/>
                </a:cubicBezTo>
                <a:cubicBezTo>
                  <a:pt x="-39510" y="1758629"/>
                  <a:pt x="19703" y="1529192"/>
                  <a:pt x="0" y="1391418"/>
                </a:cubicBezTo>
                <a:cubicBezTo>
                  <a:pt x="-19703" y="1253644"/>
                  <a:pt x="33870" y="1026767"/>
                  <a:pt x="0" y="907959"/>
                </a:cubicBezTo>
                <a:cubicBezTo>
                  <a:pt x="-33870" y="789151"/>
                  <a:pt x="67951" y="401159"/>
                  <a:pt x="0" y="0"/>
                </a:cubicBezTo>
                <a:close/>
              </a:path>
            </a:pathLst>
          </a:custGeom>
          <a:ln w="38100">
            <a:solidFill>
              <a:srgbClr val="FF9900"/>
            </a:solidFill>
            <a:extLst>
              <a:ext uri="{C807C97D-BFC1-408E-A445-0C87EB9F89A2}">
                <ask:lineSketchStyleProps xmlns:ask="http://schemas.microsoft.com/office/drawing/2018/sketchyshapes" sd="129737213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2120704067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5965</TotalTime>
  <Words>400</Words>
  <Application>Microsoft Office PowerPoint</Application>
  <PresentationFormat>Widescreen</PresentationFormat>
  <Paragraphs>113</Paragraphs>
  <Slides>18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Bold</vt:lpstr>
      <vt:lpstr>Calibri Light</vt:lpstr>
      <vt:lpstr>Wingdings</vt:lpstr>
      <vt:lpstr>Office Theme</vt:lpstr>
      <vt:lpstr>PowerPoint Presentation</vt:lpstr>
      <vt:lpstr>ЧАСТЬ I </vt:lpstr>
      <vt:lpstr> </vt:lpstr>
      <vt:lpstr> </vt:lpstr>
      <vt:lpstr> </vt:lpstr>
      <vt:lpstr> </vt:lpstr>
      <vt:lpstr> </vt:lpstr>
      <vt:lpstr>ЧАСТЬ II </vt:lpstr>
      <vt:lpstr> </vt:lpstr>
      <vt:lpstr> </vt:lpstr>
      <vt:lpstr> </vt:lpstr>
      <vt:lpstr> </vt:lpstr>
      <vt:lpstr> </vt:lpstr>
      <vt:lpstr> </vt:lpstr>
      <vt:lpstr>ЧАСТЬ III </vt:lpstr>
      <vt:lpstr> </vt:lpstr>
      <vt:lpstr>Спасибо за внимание!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Моделирование воздействия диффузионных альфа-излучателей на клетку при лучевой терапии</dc:title>
  <dc:creator>Матвей Вологжин</dc:creator>
  <cp:lastModifiedBy>Matthew Vologzhin</cp:lastModifiedBy>
  <cp:revision>5</cp:revision>
  <dcterms:created xsi:type="dcterms:W3CDTF">2024-08-30T15:21:47Z</dcterms:created>
  <dcterms:modified xsi:type="dcterms:W3CDTF">2025-12-16T13:02:22Z</dcterms:modified>
</cp:coreProperties>
</file>