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B88D3-43CE-7332-405E-7BC61B1F3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604B0EF-620B-EA7C-6B97-96017B95E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1684C6-1B88-AA9F-DE22-F125582A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F77825-19B1-E1D9-9EF7-FFA77788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7335D6-72C1-1FDB-962A-7ADB00D4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79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2C7471-E405-8996-E25E-8C0F0119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29BE1A-0F4C-4EAF-9FF4-14E9B7F0C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7F7C4D-EAB7-3A22-87D1-DE4C6915D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FAB910-F054-F33B-5802-21483CA1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B9A9A8-1C40-FF13-5511-5AB904C45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17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F15CE57-074C-BE88-DBC7-629F3049E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FE746A-311E-710E-A732-FBF5F3534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81A958-DD69-FA9E-FA74-B9013E8D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0D7ACB-839C-820D-3636-DB0117FD0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0FA491-5D47-3B19-5B03-97FF9B51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3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98014-E207-20F9-7968-A570568D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2DDA75-42F4-4309-437C-48750EAB3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96E70E-74A2-F04E-008B-276167445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8D3500-5BA9-AFC4-B758-316D6AF1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42432-F6DC-9BB1-C76B-D73586A9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7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D661C-DE6A-0E0D-244B-7625115B2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E39788-2834-0C88-D1CF-C456B346A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455441-9A16-BE0B-F387-F559988F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E9AA13-5254-6B59-1867-72E064809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74EE62-52EA-0D94-0B95-1AF833A7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966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E73D8-701E-462A-8AE6-C9B9EB392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A7834C-88E3-5530-6ED0-49F0A9025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0B39F1-7093-525D-6587-E973E5755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524FC8-4459-0AF1-AC35-4B1A1AC21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53C437-1B29-974D-FC72-592A3507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F8EC22-AB45-B564-71D8-13C127A5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50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4C5A6-8390-97AF-8AF6-0921EBA23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6BBE98-473A-CC58-13FB-4F253464F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00D2F9B-9E9E-C575-58D9-94A4D5FDA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AA3FB1-2708-6154-6B25-045A5B3198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69D5D6F-1EF7-3065-20F5-ED4162C60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B88552-5037-ACA1-B6CB-3BA22CA7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E7FF165-B64D-D872-1E0C-3C11A2D8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E4EDC3D-015F-811B-6CBC-DDD74EA6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07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FD7043-3648-5B35-B7B3-B62560D92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0940C52-3605-0B17-AF49-D3D9A9915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8A23B-542F-20BF-1AE5-C1394811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4C1E58E-7203-DCCB-63AE-86464F14D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7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7213A03-57BC-14DC-C7F8-3414A194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BD84B9B-943F-9799-10F4-57E7FD32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9394CF-F8C4-D162-759C-90D36C6EE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58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186FCF-A840-E80E-7E0F-38E156A3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C937AB-5FFF-6E17-F2EB-3F5E187C7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A8C710-49D3-5C61-296B-084606E28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F9FB5D-6FE8-FF74-5B55-C37C6B871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BDB18E-046D-4F51-378D-EA4856EC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07261C-31E9-9EE0-1823-92C40F8E5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B93D0-5058-A4E6-FB96-22A39C40F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5DD5BA-2AE2-EE1C-2703-6A4F13413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C1478F-256F-AA79-57CA-8976C36CD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4CD442-E296-613E-EF7F-3083EC71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E4EBD4-72F4-E059-49ED-D25F4231E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ED051F-7253-ADBE-F009-AE28F1BFA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74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F7214-28F6-7299-8C90-96C07F3A4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C87B71-F4A6-69B1-657E-D9CC44023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7119EB-63B3-B5D7-4FCF-71D0CC8895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18E4-7258-45DF-A402-ADF69D8361DE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08FBEB-FCD4-91B6-9FBF-AE5BF04C3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48A678-087A-19FF-B0E8-6A67303B2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55496-6C3F-4D26-B12C-C2A50C44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04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5AD9A-FC7E-14E7-C53A-4C944417A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Отчет к 15 декабря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0E9B39-F12C-51C8-37A6-8F38D33AA0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/>
              <a:t>Акимов Иван</a:t>
            </a:r>
          </a:p>
        </p:txBody>
      </p:sp>
    </p:spTree>
    <p:extLst>
      <p:ext uri="{BB962C8B-B14F-4D97-AF65-F5344CB8AC3E}">
        <p14:creationId xmlns:p14="http://schemas.microsoft.com/office/powerpoint/2010/main" val="17568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EDFE7A-DECE-8FA7-8CA2-04915BC5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 магистерской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1BACB7-8E69-03B8-0D1B-4FA341285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Перешел на вторую стадию расчетов для работы</a:t>
            </a:r>
          </a:p>
        </p:txBody>
      </p:sp>
    </p:spTree>
    <p:extLst>
      <p:ext uri="{BB962C8B-B14F-4D97-AF65-F5344CB8AC3E}">
        <p14:creationId xmlns:p14="http://schemas.microsoft.com/office/powerpoint/2010/main" val="290398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BA7CC9-C351-B901-15A4-A1C8C45B5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/>
              <a:t>По облакам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BE5404-1F5D-21D6-AD02-C212DE477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0076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Нашли ошибку в трансформерах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Доделали главу отчета/статью по вероятности обнаружения облаков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Красивые (нет) картинки по </a:t>
            </a:r>
            <a:r>
              <a:rPr lang="en-US" dirty="0"/>
              <a:t>L1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9BFB50-29DE-4D88-47DD-057E0F4994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019" y="2831978"/>
            <a:ext cx="5861961" cy="402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41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D5674-F7DF-4512-78C9-719B8F66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 решеткам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C9E6AA-AB31-B77B-9DB6-FA09BFFD4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Достигнута передовая в расчётах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Нужно идти за грань, где данных для сверки нет</a:t>
            </a:r>
          </a:p>
        </p:txBody>
      </p:sp>
    </p:spTree>
    <p:extLst>
      <p:ext uri="{BB962C8B-B14F-4D97-AF65-F5344CB8AC3E}">
        <p14:creationId xmlns:p14="http://schemas.microsoft.com/office/powerpoint/2010/main" val="28697084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53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Отчет к 15 декабря</vt:lpstr>
      <vt:lpstr>По магистерской</vt:lpstr>
      <vt:lpstr>По облакам</vt:lpstr>
      <vt:lpstr>По решеткам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Akimov</dc:creator>
  <cp:lastModifiedBy>Ivan Akimov</cp:lastModifiedBy>
  <cp:revision>1</cp:revision>
  <dcterms:created xsi:type="dcterms:W3CDTF">2025-12-15T11:29:35Z</dcterms:created>
  <dcterms:modified xsi:type="dcterms:W3CDTF">2025-12-15T11:58:36Z</dcterms:modified>
</cp:coreProperties>
</file>