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7" r:id="rId3"/>
    <p:sldId id="298" r:id="rId4"/>
    <p:sldId id="300" r:id="rId5"/>
    <p:sldId id="29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01.12.2025-15.12.2025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Отправил текст для трудов по </a:t>
            </a:r>
            <a:r>
              <a:rPr lang="en-US" dirty="0" smtClean="0">
                <a:solidFill>
                  <a:schemeClr val="bg1"/>
                </a:solidFill>
              </a:rPr>
              <a:t>lomcon 2025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Получил зачет (фактически) по современным обр. технологиям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Набрали необходимое количество статей по МГ и ГЗ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Успешно сменил научника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Хеллоуин, </a:t>
            </a:r>
            <a:r>
              <a:rPr lang="ru-RU" dirty="0" smtClean="0">
                <a:solidFill>
                  <a:schemeClr val="bg1"/>
                </a:solidFill>
              </a:rPr>
              <a:t>Проектную сессию профбюро, где набрали новых участников команды (аж 23 сейчас)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Модерирую </a:t>
            </a:r>
            <a:r>
              <a:rPr lang="ru-RU" dirty="0" smtClean="0">
                <a:solidFill>
                  <a:schemeClr val="bg1"/>
                </a:solidFill>
              </a:rPr>
              <a:t>семинары лаборатории</a:t>
            </a: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Хотя бы чуть-чуть начать новую тематику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Написать отчет по старой теме + пед. Практике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Завершить все декабрьские активности (НГ, повышка,...)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Успешно сдать два дифф. </a:t>
            </a:r>
            <a:r>
              <a:rPr lang="ru-RU" dirty="0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ачета на следующей неделе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35200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Пожелания по семинарам?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100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Пожелания по семинарам?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52</cp:revision>
  <dcterms:created xsi:type="dcterms:W3CDTF">2025-08-29T10:26:21Z</dcterms:created>
  <dcterms:modified xsi:type="dcterms:W3CDTF">2025-12-15T09:23:45Z</dcterms:modified>
</cp:coreProperties>
</file>